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5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P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65ED5-D469-4930-8B75-1FD9D6197E20}" type="datetimeFigureOut">
              <a:rPr lang="es-PA" smtClean="0"/>
              <a:t>09/15/2009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A770-F539-4271-A0AE-E7B7AA053D5F}" type="slidenum">
              <a:rPr lang="es-PA" smtClean="0"/>
              <a:t>‹#›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rrary 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7" y="-375074"/>
            <a:ext cx="9644098" cy="723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839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_F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861"/>
            <a:ext cx="9136197" cy="6863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yota Bil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 on a hor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3028958" cy="4572032"/>
          </a:xfrm>
          <a:prstGeom prst="rect">
            <a:avLst/>
          </a:prstGeom>
        </p:spPr>
      </p:pic>
      <p:pic>
        <p:nvPicPr>
          <p:cNvPr id="3" name="Picture 2" descr="man-falling-off-bi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214554"/>
            <a:ext cx="4967926" cy="35004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868" y="857232"/>
            <a:ext cx="5572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6000" dirty="0" smtClean="0">
                <a:solidFill>
                  <a:srgbClr val="FF0000"/>
                </a:solidFill>
                <a:latin typeface="Britannic Bold" pitchFamily="34" charset="0"/>
              </a:rPr>
              <a:t>TAKE CARE!!!</a:t>
            </a:r>
            <a:endParaRPr lang="es-PA" sz="6000" dirty="0">
              <a:solidFill>
                <a:srgbClr val="FF00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3857652"/>
          </a:xfrm>
        </p:spPr>
        <p:txBody>
          <a:bodyPr/>
          <a:lstStyle/>
          <a:p>
            <a:r>
              <a:rPr lang="es-PA" b="1" dirty="0" smtClean="0">
                <a:solidFill>
                  <a:srgbClr val="0070C0"/>
                </a:solidFill>
              </a:rPr>
              <a:t>BUY YOUR</a:t>
            </a:r>
            <a:r>
              <a:rPr lang="es-PA" dirty="0" smtClean="0"/>
              <a:t/>
            </a:r>
            <a:br>
              <a:rPr lang="es-PA" dirty="0" smtClean="0"/>
            </a:br>
            <a:r>
              <a:rPr lang="es-PA" dirty="0" smtClean="0"/>
              <a:t> </a:t>
            </a:r>
            <a:r>
              <a:rPr lang="es-PA" sz="10000" b="1" dirty="0" smtClean="0">
                <a:solidFill>
                  <a:schemeClr val="tx2">
                    <a:lumMod val="75000"/>
                  </a:schemeClr>
                </a:solidFill>
              </a:rPr>
              <a:t>TOYOTA</a:t>
            </a:r>
            <a:endParaRPr lang="es-PA" sz="10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 descr="toyota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857628"/>
            <a:ext cx="3643322" cy="2375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troyed Ferr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6571" y="0"/>
            <a:ext cx="979714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mer-crom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8771" y="0"/>
            <a:ext cx="94917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mer Destroy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634953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yota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ndCruiserFront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yota_Vol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5420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yota-iq-concept-2007-732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yota Hilander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</Words>
  <Application>Microsoft Office PowerPoint</Application>
  <PresentationFormat>On-screen Show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BUY YOUR  TOYOTA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9</cp:revision>
  <dcterms:created xsi:type="dcterms:W3CDTF">2009-09-15T21:23:58Z</dcterms:created>
  <dcterms:modified xsi:type="dcterms:W3CDTF">2009-09-15T22:49:48Z</dcterms:modified>
</cp:coreProperties>
</file>