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P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2E11340-1B7C-47E1-B5C2-E9E19A8537CF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A7C1B3-946D-4DF6-A7B8-37892400E075}" type="slidenum">
              <a:rPr lang="es-PE" smtClean="0"/>
              <a:t>‹Nº›</a:t>
            </a:fld>
            <a:endParaRPr lang="es-P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Biblioteca Virtual</a:t>
            </a:r>
            <a:endParaRPr lang="es-PE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85786" y="1500174"/>
            <a:ext cx="47149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PE" sz="1600" dirty="0" smtClean="0">
                <a:latin typeface="Calibri" pitchFamily="34" charset="0"/>
                <a:cs typeface="Calibri" pitchFamily="34" charset="0"/>
              </a:rPr>
              <a:t>Es considerado, un </a:t>
            </a:r>
            <a:r>
              <a:rPr lang="es-PE" sz="1600" dirty="0">
                <a:latin typeface="Calibri" pitchFamily="34" charset="0"/>
                <a:cs typeface="Calibri" pitchFamily="34" charset="0"/>
              </a:rPr>
              <a:t>fondo bibliográfico y documental que, mediante la utilización de las nuevas tecnologías, se pone libremente a disposición de los usuarios de 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Internet.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s-PE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s-PE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Ventajas: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s-PE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Los interesados no se tienen que trasladar a un lugar específico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es-P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kumimoji="0" 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Tampoco, tienen que someterse</a:t>
            </a:r>
            <a:r>
              <a:rPr kumimoji="0" lang="es-PE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a un horario determinado, para realizar una consulta.</a:t>
            </a:r>
            <a:endParaRPr lang="es-PE" sz="1600" baseline="0" dirty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053" name="Picture 5" descr="http://img1.hoy.com.do/image/article/145/209x400/0/7201EF5B-35EF-48F5-BED3-7E0BF98F2C76.jpeg"/>
          <p:cNvPicPr>
            <a:picLocks noChangeAspect="1" noChangeArrowheads="1"/>
          </p:cNvPicPr>
          <p:nvPr/>
        </p:nvPicPr>
        <p:blipFill>
          <a:blip r:embed="rId2"/>
          <a:srcRect l="3589" r="3109" b="2777"/>
          <a:stretch>
            <a:fillRect/>
          </a:stretch>
        </p:blipFill>
        <p:spPr bwMode="auto">
          <a:xfrm>
            <a:off x="6215074" y="1785926"/>
            <a:ext cx="2071702" cy="2231064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4643438" y="4714884"/>
            <a:ext cx="392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s-PE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Ejemplo: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s-PE" sz="1600" dirty="0" smtClean="0">
              <a:latin typeface="Calibri" pitchFamily="34" charset="0"/>
              <a:cs typeface="Calibri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latin typeface="Calibri" pitchFamily="34" charset="0"/>
                <a:cs typeface="Calibri" pitchFamily="34" charset="0"/>
              </a:rPr>
              <a:t>Universidad Nacional de México: 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(http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://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dgb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.unam.mx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), que brinda acceso a revistas, libros, bases de datos y colecciones electrónicas de libros.</a:t>
            </a:r>
            <a:endParaRPr kumimoji="0" lang="es-PE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 l="16667" t="13333" r="46875" b="75833"/>
          <a:stretch>
            <a:fillRect/>
          </a:stretch>
        </p:blipFill>
        <p:spPr bwMode="auto">
          <a:xfrm>
            <a:off x="1071538" y="5072074"/>
            <a:ext cx="314327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90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Biblioteca Virtual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Biblioteca Virtual</dc:title>
  <dc:creator>rrrrrr</dc:creator>
  <cp:lastModifiedBy>rrrrrr</cp:lastModifiedBy>
  <cp:revision>1</cp:revision>
  <dcterms:created xsi:type="dcterms:W3CDTF">2011-07-06T16:31:34Z</dcterms:created>
  <dcterms:modified xsi:type="dcterms:W3CDTF">2011-07-06T16:31:57Z</dcterms:modified>
</cp:coreProperties>
</file>