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EA80FF8-99BF-4C05-8610-821FBB89B527}" type="datetimeFigureOut">
              <a:rPr lang="es-ES" smtClean="0"/>
              <a:t>28/07/2011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D730DC-14F9-4A68-A7C5-BF0F889396A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0FF8-99BF-4C05-8610-821FBB89B527}" type="datetimeFigureOut">
              <a:rPr lang="es-ES" smtClean="0"/>
              <a:t>28/07/2011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30DC-14F9-4A68-A7C5-BF0F889396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0FF8-99BF-4C05-8610-821FBB89B527}" type="datetimeFigureOut">
              <a:rPr lang="es-ES" smtClean="0"/>
              <a:t>28/07/2011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30DC-14F9-4A68-A7C5-BF0F889396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A80FF8-99BF-4C05-8610-821FBB89B527}" type="datetimeFigureOut">
              <a:rPr lang="es-ES" smtClean="0"/>
              <a:t>28/07/2011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D730DC-14F9-4A68-A7C5-BF0F889396A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EA80FF8-99BF-4C05-8610-821FBB89B527}" type="datetimeFigureOut">
              <a:rPr lang="es-ES" smtClean="0"/>
              <a:t>28/07/2011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D730DC-14F9-4A68-A7C5-BF0F889396A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0FF8-99BF-4C05-8610-821FBB89B527}" type="datetimeFigureOut">
              <a:rPr lang="es-ES" smtClean="0"/>
              <a:t>28/07/2011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30DC-14F9-4A68-A7C5-BF0F889396A0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0FF8-99BF-4C05-8610-821FBB89B527}" type="datetimeFigureOut">
              <a:rPr lang="es-ES" smtClean="0"/>
              <a:t>28/07/2011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30DC-14F9-4A68-A7C5-BF0F889396A0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A80FF8-99BF-4C05-8610-821FBB89B527}" type="datetimeFigureOut">
              <a:rPr lang="es-ES" smtClean="0"/>
              <a:t>28/07/2011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D730DC-14F9-4A68-A7C5-BF0F889396A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0FF8-99BF-4C05-8610-821FBB89B527}" type="datetimeFigureOut">
              <a:rPr lang="es-ES" smtClean="0"/>
              <a:t>28/07/2011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30DC-14F9-4A68-A7C5-BF0F889396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A80FF8-99BF-4C05-8610-821FBB89B527}" type="datetimeFigureOut">
              <a:rPr lang="es-ES" smtClean="0"/>
              <a:t>28/07/2011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D730DC-14F9-4A68-A7C5-BF0F889396A0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A80FF8-99BF-4C05-8610-821FBB89B527}" type="datetimeFigureOut">
              <a:rPr lang="es-ES" smtClean="0"/>
              <a:t>28/07/2011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D730DC-14F9-4A68-A7C5-BF0F889396A0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A80FF8-99BF-4C05-8610-821FBB89B527}" type="datetimeFigureOut">
              <a:rPr lang="es-ES" smtClean="0"/>
              <a:t>28/07/2011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D730DC-14F9-4A68-A7C5-BF0F889396A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OBSERVATORIO  OCUPACIONAL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OBXECTIVOS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Coñecer</a:t>
            </a:r>
            <a:r>
              <a:rPr lang="es-ES" dirty="0" smtClean="0"/>
              <a:t> a situación do  mercado </a:t>
            </a:r>
            <a:r>
              <a:rPr lang="es-ES" dirty="0" err="1" smtClean="0"/>
              <a:t>traballo</a:t>
            </a:r>
            <a:r>
              <a:rPr lang="es-ES" dirty="0" smtClean="0"/>
              <a:t> e a evolución.</a:t>
            </a:r>
          </a:p>
          <a:p>
            <a:r>
              <a:rPr lang="es-ES" dirty="0" err="1" smtClean="0"/>
              <a:t>Coñecer</a:t>
            </a:r>
            <a:r>
              <a:rPr lang="es-ES" dirty="0" smtClean="0"/>
              <a:t> a variación das </a:t>
            </a:r>
            <a:r>
              <a:rPr lang="es-ES" dirty="0" err="1" smtClean="0"/>
              <a:t>ocupacións</a:t>
            </a:r>
            <a:r>
              <a:rPr lang="es-ES" dirty="0" smtClean="0"/>
              <a:t>, requisitos </a:t>
            </a:r>
            <a:r>
              <a:rPr lang="es-ES" dirty="0" err="1" smtClean="0"/>
              <a:t>profesionais</a:t>
            </a:r>
            <a:r>
              <a:rPr lang="es-ES" dirty="0" smtClean="0"/>
              <a:t> e necesidades de formación.</a:t>
            </a:r>
          </a:p>
          <a:p>
            <a:r>
              <a:rPr lang="es-ES" dirty="0" err="1" smtClean="0"/>
              <a:t>Coñecer</a:t>
            </a:r>
            <a:r>
              <a:rPr lang="es-ES" dirty="0" smtClean="0"/>
              <a:t> posibilidades de </a:t>
            </a:r>
            <a:r>
              <a:rPr lang="es-ES" dirty="0" err="1" smtClean="0"/>
              <a:t>emprego</a:t>
            </a:r>
            <a:r>
              <a:rPr lang="es-ES" dirty="0" smtClean="0"/>
              <a:t> e necesidades de formación para </a:t>
            </a:r>
            <a:r>
              <a:rPr lang="es-ES" dirty="0" err="1" smtClean="0"/>
              <a:t>persoas</a:t>
            </a:r>
            <a:r>
              <a:rPr lang="es-ES" dirty="0" smtClean="0"/>
              <a:t> con peor situación no mercado laboral.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FUNCIÓNS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Estudar novas </a:t>
            </a:r>
            <a:r>
              <a:rPr lang="pt-BR" dirty="0" err="1" smtClean="0"/>
              <a:t>profesións</a:t>
            </a:r>
            <a:r>
              <a:rPr lang="pt-BR" dirty="0" smtClean="0"/>
              <a:t> e aquelas que </a:t>
            </a:r>
            <a:r>
              <a:rPr lang="pt-BR" dirty="0" err="1" smtClean="0"/>
              <a:t>tenden</a:t>
            </a:r>
            <a:r>
              <a:rPr lang="pt-BR" dirty="0" smtClean="0"/>
              <a:t> a desaparecer.</a:t>
            </a:r>
          </a:p>
          <a:p>
            <a:r>
              <a:rPr lang="pt-BR" dirty="0" smtClean="0"/>
              <a:t>Informar sobre: </a:t>
            </a:r>
            <a:r>
              <a:rPr lang="pt-BR" dirty="0" err="1" smtClean="0"/>
              <a:t>evolución</a:t>
            </a:r>
            <a:r>
              <a:rPr lang="pt-BR" dirty="0" smtClean="0"/>
              <a:t> de demandas, ofertas e </a:t>
            </a:r>
            <a:r>
              <a:rPr lang="pt-BR" dirty="0" err="1" smtClean="0"/>
              <a:t>contratacións</a:t>
            </a:r>
            <a:r>
              <a:rPr lang="pt-BR" dirty="0" smtClean="0"/>
              <a:t> e </a:t>
            </a:r>
            <a:r>
              <a:rPr lang="pt-BR" dirty="0" err="1" smtClean="0"/>
              <a:t>cambios</a:t>
            </a:r>
            <a:r>
              <a:rPr lang="pt-BR" dirty="0" smtClean="0"/>
              <a:t> nos perfis </a:t>
            </a:r>
            <a:r>
              <a:rPr lang="pt-BR" dirty="0" err="1" smtClean="0"/>
              <a:t>profesionais</a:t>
            </a:r>
            <a:r>
              <a:rPr lang="pt-BR" dirty="0" smtClean="0"/>
              <a:t>.</a:t>
            </a:r>
          </a:p>
          <a:p>
            <a:r>
              <a:rPr lang="pt-BR" dirty="0" smtClean="0"/>
              <a:t>Estudar os sectores </a:t>
            </a:r>
            <a:r>
              <a:rPr lang="pt-BR" dirty="0" err="1" smtClean="0"/>
              <a:t>productivos</a:t>
            </a:r>
            <a:r>
              <a:rPr lang="pt-BR" dirty="0" smtClean="0"/>
              <a:t> </a:t>
            </a:r>
            <a:r>
              <a:rPr lang="pt-BR" dirty="0" err="1" smtClean="0"/>
              <a:t>máis</a:t>
            </a:r>
            <a:r>
              <a:rPr lang="pt-BR" dirty="0" smtClean="0"/>
              <a:t> significativos.</a:t>
            </a:r>
          </a:p>
          <a:p>
            <a:r>
              <a:rPr lang="pt-BR" dirty="0" smtClean="0"/>
              <a:t>Observar a </a:t>
            </a:r>
            <a:r>
              <a:rPr lang="pt-BR" dirty="0" err="1" smtClean="0"/>
              <a:t>relación</a:t>
            </a:r>
            <a:r>
              <a:rPr lang="pt-BR" dirty="0" smtClean="0"/>
              <a:t> </a:t>
            </a:r>
            <a:r>
              <a:rPr lang="pt-BR" dirty="0" err="1" smtClean="0"/>
              <a:t>formación-emprego</a:t>
            </a:r>
            <a:endParaRPr lang="pt-BR" dirty="0" smtClean="0"/>
          </a:p>
          <a:p>
            <a:r>
              <a:rPr lang="pt-BR" dirty="0" smtClean="0"/>
              <a:t>Observar e </a:t>
            </a:r>
            <a:r>
              <a:rPr lang="pt-BR" dirty="0" err="1" smtClean="0"/>
              <a:t>analizar</a:t>
            </a:r>
            <a:r>
              <a:rPr lang="pt-BR" dirty="0" smtClean="0"/>
              <a:t> as </a:t>
            </a:r>
            <a:r>
              <a:rPr lang="pt-BR" dirty="0" err="1" smtClean="0"/>
              <a:t>necesidades</a:t>
            </a:r>
            <a:r>
              <a:rPr lang="pt-BR" dirty="0" smtClean="0"/>
              <a:t> do mercado de </a:t>
            </a:r>
            <a:r>
              <a:rPr lang="pt-BR" dirty="0" err="1" smtClean="0"/>
              <a:t>traballo</a:t>
            </a:r>
            <a:r>
              <a:rPr lang="pt-BR" dirty="0" smtClean="0"/>
              <a:t> que </a:t>
            </a:r>
            <a:r>
              <a:rPr lang="pt-BR" dirty="0" err="1" smtClean="0"/>
              <a:t>requiran</a:t>
            </a:r>
            <a:r>
              <a:rPr lang="pt-BR" dirty="0" smtClean="0"/>
              <a:t> </a:t>
            </a:r>
            <a:r>
              <a:rPr lang="pt-BR" dirty="0" err="1" smtClean="0"/>
              <a:t>accións</a:t>
            </a:r>
            <a:r>
              <a:rPr lang="pt-BR" dirty="0" smtClean="0"/>
              <a:t> de emprego e </a:t>
            </a:r>
            <a:r>
              <a:rPr lang="pt-BR" dirty="0" err="1" smtClean="0"/>
              <a:t>formación</a:t>
            </a:r>
            <a:r>
              <a:rPr lang="pt-BR" dirty="0" smtClean="0"/>
              <a:t>.</a:t>
            </a:r>
          </a:p>
          <a:p>
            <a:r>
              <a:rPr lang="pt-BR" dirty="0" err="1" smtClean="0"/>
              <a:t>Información</a:t>
            </a:r>
            <a:r>
              <a:rPr lang="pt-BR" dirty="0" smtClean="0"/>
              <a:t> e </a:t>
            </a:r>
            <a:r>
              <a:rPr lang="pt-BR" dirty="0" err="1" smtClean="0"/>
              <a:t>divulgación</a:t>
            </a:r>
            <a:r>
              <a:rPr lang="pt-BR" dirty="0" smtClean="0"/>
              <a:t> destas </a:t>
            </a:r>
            <a:r>
              <a:rPr lang="pt-BR" dirty="0" err="1" smtClean="0"/>
              <a:t>accións</a:t>
            </a:r>
            <a:r>
              <a:rPr lang="pt-BR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104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Mirador</vt:lpstr>
      <vt:lpstr>OBSERVATORIO  OCUPACIONAL</vt:lpstr>
      <vt:lpstr>OBXECTIVOS</vt:lpstr>
      <vt:lpstr>FUNCIÓNS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OBSERVATORIO  OCUPACIONAL</dc:title>
  <dc:creator>Alumno</dc:creator>
  <cp:lastModifiedBy>Alumno</cp:lastModifiedBy>
  <cp:revision>2</cp:revision>
  <dcterms:created xsi:type="dcterms:W3CDTF">2011-07-28T08:17:22Z</dcterms:created>
  <dcterms:modified xsi:type="dcterms:W3CDTF">2011-07-28T08:35:21Z</dcterms:modified>
</cp:coreProperties>
</file>