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D5880-ACF2-4D6D-A1DE-2BBFA6AB452D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E0A6-1523-49B9-8D7B-F7C1C6121C2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1571612"/>
            <a:ext cx="8254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Habilidades del siglo XXI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286124"/>
            <a:ext cx="3571900" cy="267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57422" y="357166"/>
            <a:ext cx="50720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No cabe duda de que las</a:t>
            </a:r>
          </a:p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nuevas tecnologías están</a:t>
            </a:r>
          </a:p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transformando la</a:t>
            </a:r>
          </a:p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ecología del aula y las</a:t>
            </a:r>
          </a:p>
          <a:p>
            <a:endParaRPr lang="es-ES_tradnl" dirty="0" smtClean="0"/>
          </a:p>
          <a:p>
            <a:r>
              <a:rPr lang="es-ES_tradnl" dirty="0" smtClean="0"/>
              <a:t>funciones docentes, y</a:t>
            </a:r>
          </a:p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estos cambios están</a:t>
            </a:r>
          </a:p>
          <a:p>
            <a:endParaRPr lang="es-ES_tradnl" dirty="0" smtClean="0"/>
          </a:p>
          <a:p>
            <a:r>
              <a:rPr lang="es-ES_tradnl" dirty="0" smtClean="0"/>
              <a:t>induciendo una</a:t>
            </a:r>
          </a:p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mutación sistemática en</a:t>
            </a:r>
          </a:p>
          <a:p>
            <a:endParaRPr lang="es-ES_tradnl" dirty="0" smtClean="0"/>
          </a:p>
          <a:p>
            <a:r>
              <a:rPr lang="es-ES_tradnl" dirty="0" smtClean="0"/>
              <a:t>las teorías y en las</a:t>
            </a:r>
          </a:p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prácticas didácticas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57356" y="1500174"/>
            <a:ext cx="5857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El creciente desarrollo de las nuevas</a:t>
            </a:r>
          </a:p>
          <a:p>
            <a:r>
              <a:rPr lang="es-ES_tradnl" dirty="0" smtClean="0"/>
              <a:t>tecnologías de la información y la comunicación,</a:t>
            </a:r>
          </a:p>
          <a:p>
            <a:r>
              <a:rPr lang="es-ES_tradnl" dirty="0" smtClean="0"/>
              <a:t>el acelerado cúmulo de información</a:t>
            </a:r>
          </a:p>
          <a:p>
            <a:r>
              <a:rPr lang="es-ES_tradnl" dirty="0" smtClean="0"/>
              <a:t>y la omnipresencia de las comunicaciones</a:t>
            </a:r>
          </a:p>
          <a:p>
            <a:r>
              <a:rPr lang="es-ES_tradnl" dirty="0" smtClean="0"/>
              <a:t>en el entorno social, contribuyen</a:t>
            </a:r>
          </a:p>
          <a:p>
            <a:r>
              <a:rPr lang="es-ES_tradnl" dirty="0" smtClean="0"/>
              <a:t>a que en el ámbito educativo</a:t>
            </a:r>
          </a:p>
          <a:p>
            <a:r>
              <a:rPr lang="es-ES_tradnl" dirty="0" smtClean="0"/>
              <a:t>se lleven a cabo las necesarias transformaciones</a:t>
            </a:r>
          </a:p>
          <a:p>
            <a:r>
              <a:rPr lang="es-ES_tradnl" dirty="0" smtClean="0"/>
              <a:t>para adecuarse a una sociedad</a:t>
            </a:r>
          </a:p>
          <a:p>
            <a:r>
              <a:rPr lang="es-ES_tradnl" dirty="0" smtClean="0"/>
              <a:t>en estado de cambio permanente,</a:t>
            </a:r>
          </a:p>
          <a:p>
            <a:r>
              <a:rPr lang="es-ES_tradnl" dirty="0" smtClean="0"/>
              <a:t>con nuevas necesidades y valores.</a:t>
            </a:r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357422" y="192880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/>
              <a:t>Los profesores deben ser capaces</a:t>
            </a:r>
          </a:p>
          <a:p>
            <a:r>
              <a:rPr lang="es-ES_tradnl" dirty="0" smtClean="0"/>
              <a:t>de acomodarse a continuos cambios</a:t>
            </a:r>
          </a:p>
          <a:p>
            <a:r>
              <a:rPr lang="es-ES_tradnl" dirty="0" smtClean="0"/>
              <a:t>–dramáticos en algunos países– tanto</a:t>
            </a:r>
          </a:p>
          <a:p>
            <a:r>
              <a:rPr lang="es-ES_tradnl" dirty="0" smtClean="0"/>
              <a:t>en el contenido de su enseñanza como</a:t>
            </a:r>
          </a:p>
          <a:p>
            <a:r>
              <a:rPr lang="es-ES_tradnl" dirty="0" smtClean="0"/>
              <a:t>en la forma de enseñar mejor».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20382">
            <a:off x="55421" y="538203"/>
            <a:ext cx="3084731" cy="230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0"/>
            <a:ext cx="3286140" cy="219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879436">
            <a:off x="5453733" y="753519"/>
            <a:ext cx="3737868" cy="243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98327">
            <a:off x="2814123" y="2256183"/>
            <a:ext cx="258962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746793">
            <a:off x="471545" y="3548220"/>
            <a:ext cx="2709332" cy="176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4000504"/>
            <a:ext cx="3286148" cy="260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/>
              <a:t>En el momento actual no podemos seguir</a:t>
            </a:r>
          </a:p>
          <a:p>
            <a:r>
              <a:rPr lang="es-ES_tradnl" dirty="0" smtClean="0"/>
              <a:t>considerando a los docentes como</a:t>
            </a:r>
          </a:p>
          <a:p>
            <a:r>
              <a:rPr lang="es-ES_tradnl" dirty="0" smtClean="0"/>
              <a:t>almacenes del saber y por lo tanto dispensadores</a:t>
            </a:r>
          </a:p>
          <a:p>
            <a:r>
              <a:rPr lang="es-ES_tradnl" dirty="0" smtClean="0"/>
              <a:t>omnipotentes del conocimiento.</a:t>
            </a:r>
          </a:p>
          <a:p>
            <a:r>
              <a:rPr lang="es-ES_tradnl" dirty="0" smtClean="0"/>
              <a:t>La cantidad de información</a:t>
            </a:r>
          </a:p>
          <a:p>
            <a:r>
              <a:rPr lang="es-ES_tradnl" dirty="0" smtClean="0"/>
              <a:t>que existe sobre cualquier tema es de</a:t>
            </a:r>
          </a:p>
          <a:p>
            <a:r>
              <a:rPr lang="es-ES_tradnl" dirty="0" smtClean="0"/>
              <a:t>tal envergadura que es imposible pensar</a:t>
            </a:r>
          </a:p>
          <a:p>
            <a:r>
              <a:rPr lang="es-ES_tradnl" dirty="0" smtClean="0"/>
              <a:t>que puedan existir personas que</a:t>
            </a:r>
          </a:p>
          <a:p>
            <a:r>
              <a:rPr lang="es-ES_tradnl" dirty="0" smtClean="0"/>
              <a:t>pretendan saber todo de todo. Afortunadamente</a:t>
            </a:r>
          </a:p>
          <a:p>
            <a:r>
              <a:rPr lang="es-ES_tradnl" dirty="0" smtClean="0"/>
              <a:t>están los medios electrónicos</a:t>
            </a:r>
          </a:p>
          <a:p>
            <a:r>
              <a:rPr lang="es-ES_tradnl" dirty="0" smtClean="0"/>
              <a:t>para ayudar con este volumen de</a:t>
            </a:r>
          </a:p>
          <a:p>
            <a:r>
              <a:rPr lang="es-ES_tradnl" dirty="0" smtClean="0"/>
              <a:t>información.</a:t>
            </a:r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167</Words>
  <Application>Microsoft Office PowerPoint</Application>
  <PresentationFormat>Presentación en pantalla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CARMONA</dc:creator>
  <cp:lastModifiedBy>CARMONA</cp:lastModifiedBy>
  <cp:revision>3</cp:revision>
  <dcterms:created xsi:type="dcterms:W3CDTF">2011-05-23T20:39:22Z</dcterms:created>
  <dcterms:modified xsi:type="dcterms:W3CDTF">2011-05-23T20:59:29Z</dcterms:modified>
</cp:coreProperties>
</file>