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AC87D-D9EC-47C2-BEF4-AC9BA1698DA1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E14A9-AEC4-4394-9CB8-CF553BCC3C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23E3B-FB4E-4094-B023-4A385C518CE3}" type="slidenum">
              <a:rPr lang="es-CR" smtClean="0"/>
              <a:pPr/>
              <a:t>1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C7F1-572F-45E1-A7F7-DA8137EC66C9}" type="datetimeFigureOut">
              <a:rPr lang="en-US" smtClean="0"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AF7D-F21E-4AAE-8BA9-CF035089A4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31" descr="Fortuna04 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93274"/>
            <a:ext cx="3714744" cy="29647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Morpho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Life Cycle</a:t>
            </a:r>
            <a:endParaRPr lang="es-C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 descr="D:\Documents and Settings\Administra\My Documents\BUTTERFLY CONSERVATORY\PHOTOS\Pupas\Morpho nacien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642243"/>
            <a:ext cx="4826005" cy="3215757"/>
          </a:xfrm>
          <a:prstGeom prst="rect">
            <a:avLst/>
          </a:prstGeom>
          <a:noFill/>
        </p:spPr>
      </p:pic>
      <p:pic>
        <p:nvPicPr>
          <p:cNvPr id="9" name="Picture 1028" descr="morph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14401"/>
            <a:ext cx="4051448" cy="3200399"/>
          </a:xfrm>
          <a:prstGeom prst="rect">
            <a:avLst/>
          </a:prstGeom>
          <a:noFill/>
        </p:spPr>
      </p:pic>
      <p:pic>
        <p:nvPicPr>
          <p:cNvPr id="12" name="Picture 1029" descr="DSC_26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914400"/>
            <a:ext cx="4586294" cy="2807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Morpho Life Cycle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Morpho Life Cycle</dc:title>
  <dc:creator>GLENN</dc:creator>
  <cp:lastModifiedBy>GLENN</cp:lastModifiedBy>
  <cp:revision>1</cp:revision>
  <dcterms:created xsi:type="dcterms:W3CDTF">2010-11-12T23:07:09Z</dcterms:created>
  <dcterms:modified xsi:type="dcterms:W3CDTF">2010-11-12T23:10:16Z</dcterms:modified>
</cp:coreProperties>
</file>