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4" r:id="rId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p:scale>
          <a:sx n="77" d="100"/>
          <a:sy n="77" d="100"/>
        </p:scale>
        <p:origin x="-1176" y="-84"/>
      </p:cViewPr>
      <p:guideLst>
        <p:guide orient="horz" pos="2160"/>
        <p:guide pos="2880"/>
      </p:guideLst>
    </p:cSldViewPr>
  </p:slideViewPr>
  <p:outlineViewPr>
    <p:cViewPr>
      <p:scale>
        <a:sx n="33" d="100"/>
        <a:sy n="33" d="100"/>
      </p:scale>
      <p:origin x="54"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DC152BC9-2BD4-4195-9BE9-AC1AA04AED09}"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C152BC9-2BD4-4195-9BE9-AC1AA04AED09}"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C152BC9-2BD4-4195-9BE9-AC1AA04AED09}"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C152BC9-2BD4-4195-9BE9-AC1AA04AED09}"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C152BC9-2BD4-4195-9BE9-AC1AA04AED09}"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C152BC9-2BD4-4195-9BE9-AC1AA04AED09}"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DC152BC9-2BD4-4195-9BE9-AC1AA04AED09}"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DC152BC9-2BD4-4195-9BE9-AC1AA04AED09}"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DC152BC9-2BD4-4195-9BE9-AC1AA04AED09}"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C152BC9-2BD4-4195-9BE9-AC1AA04AED09}"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DC152BC9-2BD4-4195-9BE9-AC1AA04AED09}" type="slidenum">
              <a:rPr lang="es-ES" smtClean="0"/>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B920631-2129-4936-9306-6BE907FE76CB}" type="datetimeFigureOut">
              <a:rPr lang="es-ES" smtClean="0"/>
              <a:t>22/10/2011</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C152BC9-2BD4-4195-9BE9-AC1AA04AED09}" type="slidenum">
              <a:rPr lang="es-ES" smtClean="0"/>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14290"/>
            <a:ext cx="8229600" cy="1143000"/>
          </a:xfrm>
        </p:spPr>
        <p:txBody>
          <a:bodyPr/>
          <a:lstStyle/>
          <a:p>
            <a:pPr algn="ctr"/>
            <a:r>
              <a:rPr lang="es-ES" dirty="0" smtClean="0"/>
              <a:t>Software de Sistema </a:t>
            </a:r>
            <a:endParaRPr lang="es-ES" dirty="0"/>
          </a:p>
        </p:txBody>
      </p:sp>
      <p:sp>
        <p:nvSpPr>
          <p:cNvPr id="3" name="2 Marcador de contenido"/>
          <p:cNvSpPr>
            <a:spLocks noGrp="1"/>
          </p:cNvSpPr>
          <p:nvPr>
            <p:ph idx="1"/>
          </p:nvPr>
        </p:nvSpPr>
        <p:spPr>
          <a:xfrm>
            <a:off x="214282" y="1500174"/>
            <a:ext cx="8643998" cy="5143536"/>
          </a:xfrm>
        </p:spPr>
        <p:txBody>
          <a:bodyPr>
            <a:normAutofit fontScale="55000" lnSpcReduction="20000"/>
          </a:bodyPr>
          <a:lstStyle/>
          <a:p>
            <a:r>
              <a:rPr lang="es-ES" sz="4400" dirty="0" smtClean="0"/>
              <a:t>Colección de programas residentes en la computadora, este tipo de software resulta pieza esencial para el uso de la computadora y el desarrollo de más software, una definición mas que podemos dar es que es una de las partes que permite el funcionamiento de la computadora, el objetivo del software de sistema es aislar tanto como sea posible al programador de aplicaciones de los detalles del computador particular que se use, especialmente de las características físicas de la memoria, impresoras, pantallas, teclados etc. </a:t>
            </a:r>
          </a:p>
          <a:p>
            <a:r>
              <a:rPr lang="es-ES" sz="4400" dirty="0" smtClean="0"/>
              <a:t>El software de sistema son los programas básicos el cual controla a la computadora, también llamado sistema operativo el cual tiene tres grandes funciones: coordina y manipula el hardware del ordenador, como la memoria, las unidades de disco; organiza los archivos en diversos dispositivos de almacenamiento y gestiona los errores de hardware y del mismo software. </a:t>
            </a:r>
          </a:p>
          <a:p>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Software de Sistema </a:t>
            </a:r>
            <a:endParaRPr lang="es-ES" dirty="0"/>
          </a:p>
        </p:txBody>
      </p:sp>
      <p:sp>
        <p:nvSpPr>
          <p:cNvPr id="3" name="2 Marcador de contenido"/>
          <p:cNvSpPr>
            <a:spLocks noGrp="1"/>
          </p:cNvSpPr>
          <p:nvPr>
            <p:ph idx="1"/>
          </p:nvPr>
        </p:nvSpPr>
        <p:spPr/>
        <p:txBody>
          <a:bodyPr>
            <a:normAutofit lnSpcReduction="10000"/>
          </a:bodyPr>
          <a:lstStyle/>
          <a:p>
            <a:r>
              <a:rPr lang="es-ES" sz="2800" dirty="0" smtClean="0"/>
              <a:t>Los sistemas operativos pueden ser de tarea única o multitarea. Los sistemas operativos de tarea única, los más primitivos, solo pueden manejar un proceso en cada momento. </a:t>
            </a:r>
          </a:p>
          <a:p>
            <a:r>
              <a:rPr lang="es-ES" sz="2800" dirty="0" smtClean="0"/>
              <a:t>Todos los sistema operativos modernos son multitarea, esto quiere decir que puedes realizar varias acciones a la ves como por ejemplo mandar a imprimir y estar trabajando con otro documento o lo mas usual estar navegando por internet y escuchar muisca. </a:t>
            </a:r>
          </a:p>
          <a:p>
            <a:endParaRPr lang="es-E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102</TotalTime>
  <Words>233</Words>
  <Application>Microsoft Office PowerPoint</Application>
  <PresentationFormat>Presentación en pantalla (4:3)</PresentationFormat>
  <Paragraphs>6</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Flujo</vt:lpstr>
      <vt:lpstr>Software de Sistema </vt:lpstr>
      <vt:lpstr>Software de Sistema </vt:lpstr>
    </vt:vector>
  </TitlesOfParts>
  <Company>VICTORIA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LA VICTORIA</dc:creator>
  <cp:lastModifiedBy>windows 7</cp:lastModifiedBy>
  <cp:revision>13</cp:revision>
  <dcterms:created xsi:type="dcterms:W3CDTF">2011-07-08T16:33:23Z</dcterms:created>
  <dcterms:modified xsi:type="dcterms:W3CDTF">2011-10-22T17:38:44Z</dcterms:modified>
</cp:coreProperties>
</file>