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6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05" autoAdjust="0"/>
  </p:normalViewPr>
  <p:slideViewPr>
    <p:cSldViewPr>
      <p:cViewPr>
        <p:scale>
          <a:sx n="77" d="100"/>
          <a:sy n="77" d="100"/>
        </p:scale>
        <p:origin x="-1176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20631-2129-4936-9306-6BE907FE76CB}" type="datetimeFigureOut">
              <a:rPr lang="es-ES" smtClean="0"/>
              <a:t>22/10/2011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2BC9-2BD4-4195-9BE9-AC1AA04AED09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20631-2129-4936-9306-6BE907FE76CB}" type="datetimeFigureOut">
              <a:rPr lang="es-ES" smtClean="0"/>
              <a:t>22/10/2011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2BC9-2BD4-4195-9BE9-AC1AA04AED0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20631-2129-4936-9306-6BE907FE76CB}" type="datetimeFigureOut">
              <a:rPr lang="es-ES" smtClean="0"/>
              <a:t>22/10/2011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2BC9-2BD4-4195-9BE9-AC1AA04AED0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20631-2129-4936-9306-6BE907FE76CB}" type="datetimeFigureOut">
              <a:rPr lang="es-ES" smtClean="0"/>
              <a:t>22/10/2011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2BC9-2BD4-4195-9BE9-AC1AA04AED0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20631-2129-4936-9306-6BE907FE76CB}" type="datetimeFigureOut">
              <a:rPr lang="es-ES" smtClean="0"/>
              <a:t>22/10/2011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2BC9-2BD4-4195-9BE9-AC1AA04AED09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20631-2129-4936-9306-6BE907FE76CB}" type="datetimeFigureOut">
              <a:rPr lang="es-ES" smtClean="0"/>
              <a:t>22/10/2011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2BC9-2BD4-4195-9BE9-AC1AA04AED0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20631-2129-4936-9306-6BE907FE76CB}" type="datetimeFigureOut">
              <a:rPr lang="es-ES" smtClean="0"/>
              <a:t>22/10/2011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2BC9-2BD4-4195-9BE9-AC1AA04AED0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20631-2129-4936-9306-6BE907FE76CB}" type="datetimeFigureOut">
              <a:rPr lang="es-ES" smtClean="0"/>
              <a:t>22/10/2011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2BC9-2BD4-4195-9BE9-AC1AA04AED0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20631-2129-4936-9306-6BE907FE76CB}" type="datetimeFigureOut">
              <a:rPr lang="es-ES" smtClean="0"/>
              <a:t>22/10/2011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2BC9-2BD4-4195-9BE9-AC1AA04AED0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20631-2129-4936-9306-6BE907FE76CB}" type="datetimeFigureOut">
              <a:rPr lang="es-ES" smtClean="0"/>
              <a:t>22/10/2011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2BC9-2BD4-4195-9BE9-AC1AA04AED0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20631-2129-4936-9306-6BE907FE76CB}" type="datetimeFigureOut">
              <a:rPr lang="es-ES" smtClean="0"/>
              <a:t>22/10/2011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C152BC9-2BD4-4195-9BE9-AC1AA04AED09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B920631-2129-4936-9306-6BE907FE76CB}" type="datetimeFigureOut">
              <a:rPr lang="es-ES" smtClean="0"/>
              <a:t>22/10/2011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C152BC9-2BD4-4195-9BE9-AC1AA04AED09}" type="slidenum">
              <a:rPr lang="es-ES" smtClean="0"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Software de Desarrollo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sz="2800" dirty="0" smtClean="0"/>
              <a:t>El software de desarrollo recibe varios nombre, como software de programación o lenguaje de programación del software, en si el software de desarrollo es cualquier lenguaje artificial que podemos utilizar para </a:t>
            </a:r>
            <a:r>
              <a:rPr lang="es-ES" dirty="0" smtClean="0"/>
              <a:t>definir</a:t>
            </a:r>
            <a:r>
              <a:rPr lang="es-ES" sz="2800" dirty="0" smtClean="0"/>
              <a:t> una secuencia de instrucciones para su procesamiento por un ordenador. Es complicado definir que es y que no es un software de desarrollo, generalmente se dice que la traducción de las instrucciones a un código que comprende la computadora deber ser completamente sistemática (sigue o se ajusta a un conjunto de reglas). 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Software de Desarrollo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400" dirty="0" smtClean="0"/>
              <a:t>El software de programación proporciona herramientas para ayudar al programados s escribir programas informáticos y a usar diferentes lenguajes de programación de forma practica, entre los lenguajes de programación mas utilizados podemos mencionar: C++, Java, C#, Visual Basic, etc. </a:t>
            </a:r>
          </a:p>
          <a:p>
            <a:endParaRPr lang="es-ES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101</TotalTime>
  <Words>142</Words>
  <Application>Microsoft Office PowerPoint</Application>
  <PresentationFormat>Presentación en pantalla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Flujo</vt:lpstr>
      <vt:lpstr>Software de Desarrollo </vt:lpstr>
      <vt:lpstr>Software de Desarrollo </vt:lpstr>
    </vt:vector>
  </TitlesOfParts>
  <Company>VICTORIA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LA VICTORIA</dc:creator>
  <cp:lastModifiedBy>windows 7</cp:lastModifiedBy>
  <cp:revision>12</cp:revision>
  <dcterms:created xsi:type="dcterms:W3CDTF">2011-07-08T16:33:23Z</dcterms:created>
  <dcterms:modified xsi:type="dcterms:W3CDTF">2011-10-22T17:57:06Z</dcterms:modified>
</cp:coreProperties>
</file>