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Software de Aplicación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100" dirty="0" smtClean="0"/>
              <a:t>El software de aplicación permite a los usuarios llevar a cabo una o varias tareas mas especificas, en cualquier campo de actividad susceptible de ser automatizado o asistido, con especial énfasis en los negocios, también podemos decir que el software de aplicación son aquellos que nos ayudan a la elaboración de una determinada tarea, este tipo de software es diseñado para facilitar al usuario en la realización de un determinado tipo de trabajo.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Software de Aplicación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El software de aplicación resulta una solución informática para la automatización de ciertas tareas complicadas como puede ser la contabilidad y gestión de una organización, como ejemplo del software de aplicación podemos mencionar a la paquetería que nos ofrece Office de Microsoft (Word, Excel, </a:t>
            </a:r>
            <a:r>
              <a:rPr lang="es-ES" sz="2400" dirty="0" err="1" smtClean="0"/>
              <a:t>One</a:t>
            </a:r>
            <a:r>
              <a:rPr lang="es-ES" sz="2400" dirty="0" smtClean="0"/>
              <a:t> Note, etc.), Word </a:t>
            </a:r>
            <a:r>
              <a:rPr lang="es-ES" sz="2400" dirty="0" err="1" smtClean="0"/>
              <a:t>Perfec</a:t>
            </a:r>
            <a:r>
              <a:rPr lang="es-ES" sz="2400" dirty="0" smtClean="0"/>
              <a:t>, Lotus 123. 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143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Software de Aplicación </vt:lpstr>
      <vt:lpstr>Software de Aplicación </vt:lpstr>
    </vt:vector>
  </TitlesOfParts>
  <Company>VICTORIA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 VICTORIA</dc:creator>
  <cp:lastModifiedBy>windows 7</cp:lastModifiedBy>
  <cp:revision>12</cp:revision>
  <dcterms:created xsi:type="dcterms:W3CDTF">2011-07-08T16:33:23Z</dcterms:created>
  <dcterms:modified xsi:type="dcterms:W3CDTF">2011-10-22T17:44:50Z</dcterms:modified>
</cp:coreProperties>
</file>