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05" autoAdjust="0"/>
  </p:normalViewPr>
  <p:slideViewPr>
    <p:cSldViewPr>
      <p:cViewPr>
        <p:scale>
          <a:sx n="77" d="100"/>
          <a:sy n="77" d="100"/>
        </p:scale>
        <p:origin x="-117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7B920631-2129-4936-9306-6BE907FE76CB}" type="datetimeFigureOut">
              <a:rPr lang="es-ES" smtClean="0"/>
              <a:t>22/10/2011</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DC152BC9-2BD4-4195-9BE9-AC1AA04AED09}"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B920631-2129-4936-9306-6BE907FE76CB}" type="datetimeFigureOut">
              <a:rPr lang="es-ES" smtClean="0"/>
              <a:t>22/10/2011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C152BC9-2BD4-4195-9BE9-AC1AA04AED09}"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B920631-2129-4936-9306-6BE907FE76CB}" type="datetimeFigureOut">
              <a:rPr lang="es-ES" smtClean="0"/>
              <a:t>22/10/2011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C152BC9-2BD4-4195-9BE9-AC1AA04AED09}"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B920631-2129-4936-9306-6BE907FE76CB}" type="datetimeFigureOut">
              <a:rPr lang="es-ES" smtClean="0"/>
              <a:t>22/10/2011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C152BC9-2BD4-4195-9BE9-AC1AA04AED09}"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7B920631-2129-4936-9306-6BE907FE76CB}" type="datetimeFigureOut">
              <a:rPr lang="es-ES" smtClean="0"/>
              <a:t>22/10/2011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C152BC9-2BD4-4195-9BE9-AC1AA04AED09}"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7B920631-2129-4936-9306-6BE907FE76CB}" type="datetimeFigureOut">
              <a:rPr lang="es-ES" smtClean="0"/>
              <a:t>22/10/2011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C152BC9-2BD4-4195-9BE9-AC1AA04AED09}"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7B920631-2129-4936-9306-6BE907FE76CB}" type="datetimeFigureOut">
              <a:rPr lang="es-ES" smtClean="0"/>
              <a:t>22/10/2011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DC152BC9-2BD4-4195-9BE9-AC1AA04AED09}"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7B920631-2129-4936-9306-6BE907FE76CB}" type="datetimeFigureOut">
              <a:rPr lang="es-ES" smtClean="0"/>
              <a:t>22/10/2011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DC152BC9-2BD4-4195-9BE9-AC1AA04AED09}"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B920631-2129-4936-9306-6BE907FE76CB}" type="datetimeFigureOut">
              <a:rPr lang="es-ES" smtClean="0"/>
              <a:t>22/10/2011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DC152BC9-2BD4-4195-9BE9-AC1AA04AED09}"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7B920631-2129-4936-9306-6BE907FE76CB}" type="datetimeFigureOut">
              <a:rPr lang="es-ES" smtClean="0"/>
              <a:t>22/10/2011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C152BC9-2BD4-4195-9BE9-AC1AA04AED09}"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7B920631-2129-4936-9306-6BE907FE76CB}" type="datetimeFigureOut">
              <a:rPr lang="es-ES" smtClean="0"/>
              <a:t>22/10/2011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DC152BC9-2BD4-4195-9BE9-AC1AA04AED09}" type="slidenum">
              <a:rPr lang="es-ES" smtClean="0"/>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B920631-2129-4936-9306-6BE907FE76CB}" type="datetimeFigureOut">
              <a:rPr lang="es-ES" smtClean="0"/>
              <a:t>22/10/2011</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C152BC9-2BD4-4195-9BE9-AC1AA04AED09}" type="slidenum">
              <a:rPr lang="es-ES" smtClean="0"/>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85728"/>
            <a:ext cx="8229600" cy="928694"/>
          </a:xfrm>
        </p:spPr>
        <p:txBody>
          <a:bodyPr/>
          <a:lstStyle/>
          <a:p>
            <a:pPr algn="ctr"/>
            <a:r>
              <a:rPr lang="es-MX" dirty="0" smtClean="0"/>
              <a:t>CLASIFICACION DEL SOFTWARE</a:t>
            </a:r>
            <a:endParaRPr lang="es-ES" dirty="0"/>
          </a:p>
        </p:txBody>
      </p:sp>
      <p:sp>
        <p:nvSpPr>
          <p:cNvPr id="3" name="2 Marcador de contenido"/>
          <p:cNvSpPr>
            <a:spLocks noGrp="1"/>
          </p:cNvSpPr>
          <p:nvPr>
            <p:ph idx="1"/>
          </p:nvPr>
        </p:nvSpPr>
        <p:spPr>
          <a:xfrm>
            <a:off x="0" y="1214422"/>
            <a:ext cx="9144000" cy="5643578"/>
          </a:xfrm>
        </p:spPr>
        <p:txBody>
          <a:bodyPr>
            <a:noAutofit/>
          </a:bodyPr>
          <a:lstStyle/>
          <a:p>
            <a:r>
              <a:rPr lang="es-ES" sz="2400" dirty="0" smtClean="0"/>
              <a:t>El software son los programas los cuales contienen las instrucciones responsables de que el Hardware realice su tarea, se le denomina Software a todos los componentes intangibles de un ordenador, es decir, el conjunto de programas y procedimientos necesarios para hacer posible la realización de una tarea especifica, en contraposición a los componentes físicos de un sistema de computo. Esto incluye aplicaciones informáticas tales como un procesador de textos, que permite al usuario realizar una tarea, sistema operativo que permite funcionar al resto de los programas adecuadamente. </a:t>
            </a:r>
          </a:p>
          <a:p>
            <a:r>
              <a:rPr lang="es-ES" sz="2400" dirty="0" smtClean="0"/>
              <a:t>El termino Software fue usado pro primera ves en este sentido por John W. </a:t>
            </a:r>
            <a:r>
              <a:rPr lang="es-ES" sz="2400" dirty="0" err="1" smtClean="0"/>
              <a:t>Tukey</a:t>
            </a:r>
            <a:r>
              <a:rPr lang="es-ES" sz="2400" dirty="0" smtClean="0"/>
              <a:t> en 1957. En las ciencias de la computación y la ingeniería de software, el software es toda la información procesada por los sistemas informáticos: programas y datos. </a:t>
            </a:r>
          </a:p>
          <a:p>
            <a:pPr>
              <a:buNone/>
            </a:pPr>
            <a:endParaRPr lang="es-ES"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102</TotalTime>
  <Words>145</Words>
  <Application>Microsoft Office PowerPoint</Application>
  <PresentationFormat>Presentación en pantalla (4:3)</PresentationFormat>
  <Paragraphs>3</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Flujo</vt:lpstr>
      <vt:lpstr>CLASIFICACION DEL SOFTWARE</vt:lpstr>
    </vt:vector>
  </TitlesOfParts>
  <Company>VICTORIA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LA VICTORIA</dc:creator>
  <cp:lastModifiedBy>windows 7</cp:lastModifiedBy>
  <cp:revision>13</cp:revision>
  <dcterms:created xsi:type="dcterms:W3CDTF">2011-07-08T16:33:23Z</dcterms:created>
  <dcterms:modified xsi:type="dcterms:W3CDTF">2011-10-22T17:33:40Z</dcterms:modified>
</cp:coreProperties>
</file>