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viewProps.xml" ContentType="application/vnd.openxmlformats-officedocument.presentationml.viewProps+xml"/>
  <Override PartName="/ppt/slideLayouts/slideLayout9.xml" ContentType="application/vnd.openxmlformats-officedocument.presentationml.slideLayout+xml"/>
  <Override PartName="/ppt/slideLayouts/slideLayout5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 id="2147483686" r:id="rId3"/>
    <p:sldMasterId id="2147483700" r:id="rId4"/>
    <p:sldMasterId id="2147483724" r:id="rId5"/>
  </p:sldMasterIdLst>
  <p:sldIdLst>
    <p:sldId id="256" r:id="rId6"/>
    <p:sldId id="257" r:id="rId7"/>
    <p:sldId id="258" r:id="rId8"/>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61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5.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wmf"/><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4" name="3 Rectángulo"/>
          <p:cNvPicPr>
            <a:picLocks noChangeArrowheads="1"/>
          </p:cNvPicPr>
          <p:nvPr/>
        </p:nvPicPr>
        <p:blipFill>
          <a:blip r:embed="rId2"/>
          <a:srcRect/>
          <a:stretch>
            <a:fillRect/>
          </a:stretch>
        </p:blipFill>
        <p:spPr bwMode="auto">
          <a:xfrm>
            <a:off x="7526215" y="533400"/>
            <a:ext cx="1273420" cy="1574800"/>
          </a:xfrm>
          <a:prstGeom prst="rect">
            <a:avLst/>
          </a:prstGeom>
          <a:noFill/>
          <a:ln w="9525">
            <a:noFill/>
            <a:miter lim="800000"/>
            <a:headEnd/>
            <a:tailEnd/>
          </a:ln>
        </p:spPr>
      </p:pic>
      <p:sp>
        <p:nvSpPr>
          <p:cNvPr id="5" name="4 Rectángulo"/>
          <p:cNvSpPr>
            <a:spLocks noChangeArrowheads="1"/>
          </p:cNvSpPr>
          <p:nvPr/>
        </p:nvSpPr>
        <p:spPr bwMode="auto">
          <a:xfrm>
            <a:off x="1266094" y="5410202"/>
            <a:ext cx="4977325" cy="800861"/>
          </a:xfrm>
          <a:prstGeom prst="rect">
            <a:avLst/>
          </a:prstGeom>
          <a:noFill/>
          <a:ln w="9525">
            <a:noFill/>
            <a:miter lim="800000"/>
            <a:headEnd/>
            <a:tailEnd/>
          </a:ln>
        </p:spPr>
        <p:txBody>
          <a:bodyPr wrap="none" lIns="92075" tIns="46038" rIns="92075" bIns="46038">
            <a:spAutoFit/>
          </a:bodyPr>
          <a:lstStyle/>
          <a:p>
            <a:pPr eaLnBrk="0" hangingPunct="0">
              <a:defRPr/>
            </a:pPr>
            <a:r>
              <a:rPr lang="es-ES_tradnl" sz="1600" i="0" dirty="0">
                <a:solidFill>
                  <a:schemeClr val="tx1"/>
                </a:solidFill>
                <a:latin typeface="Britannic Bold" pitchFamily="34" charset="0"/>
              </a:rPr>
              <a:t>UNIVERSIDAD PONTIFICIA DE SALAMANCA EN MADRID</a:t>
            </a:r>
            <a:endParaRPr lang="es-ES_tradnl" sz="1400" b="1" i="0" dirty="0">
              <a:solidFill>
                <a:schemeClr val="tx1"/>
              </a:solidFill>
              <a:latin typeface="Tahoma" pitchFamily="34" charset="0"/>
            </a:endParaRPr>
          </a:p>
          <a:p>
            <a:pPr eaLnBrk="0" hangingPunct="0">
              <a:defRPr/>
            </a:pPr>
            <a:r>
              <a:rPr lang="es-ES_tradnl" sz="1400" b="1" i="0" dirty="0">
                <a:solidFill>
                  <a:schemeClr val="tx1"/>
                </a:solidFill>
                <a:latin typeface="Tahoma" pitchFamily="34" charset="0"/>
              </a:rPr>
              <a:t>Facultad de Informática</a:t>
            </a:r>
            <a:endParaRPr lang="es-ES_tradnl" sz="1800" i="0" dirty="0">
              <a:solidFill>
                <a:schemeClr val="tx1"/>
              </a:solidFill>
              <a:latin typeface="Tahoma" pitchFamily="34" charset="0"/>
            </a:endParaRPr>
          </a:p>
          <a:p>
            <a:pPr eaLnBrk="0" hangingPunct="0">
              <a:defRPr/>
            </a:pPr>
            <a:endParaRPr lang="es-ES_tradnl" sz="1600" i="0" dirty="0">
              <a:solidFill>
                <a:schemeClr val="tx1"/>
              </a:solidFill>
              <a:latin typeface="Britannic Bold" pitchFamily="34" charset="0"/>
            </a:endParaRPr>
          </a:p>
        </p:txBody>
      </p:sp>
      <p:pic>
        <p:nvPicPr>
          <p:cNvPr id="6" name="9 Imagen" descr="Logo.gif"/>
          <p:cNvPicPr>
            <a:picLocks noChangeAspect="1"/>
          </p:cNvPicPr>
          <p:nvPr/>
        </p:nvPicPr>
        <p:blipFill>
          <a:blip r:embed="rId3"/>
          <a:srcRect/>
          <a:stretch>
            <a:fillRect/>
          </a:stretch>
        </p:blipFill>
        <p:spPr bwMode="auto">
          <a:xfrm>
            <a:off x="7671290" y="2214563"/>
            <a:ext cx="902677" cy="1281112"/>
          </a:xfrm>
          <a:prstGeom prst="rect">
            <a:avLst/>
          </a:prstGeom>
          <a:noFill/>
          <a:ln w="9525">
            <a:noFill/>
            <a:miter lim="800000"/>
            <a:headEnd/>
            <a:tailEnd/>
          </a:ln>
        </p:spPr>
      </p:pic>
      <p:sp>
        <p:nvSpPr>
          <p:cNvPr id="3074" name="3073 Título"/>
          <p:cNvSpPr>
            <a:spLocks noGrp="1" noChangeArrowheads="1"/>
          </p:cNvSpPr>
          <p:nvPr>
            <p:ph type="ctrTitle" sz="quarter"/>
          </p:nvPr>
        </p:nvSpPr>
        <p:spPr bwMode="auto">
          <a:xfrm>
            <a:off x="539262" y="539750"/>
            <a:ext cx="6705600" cy="1143000"/>
          </a:xfrm>
          <a:noFill/>
        </p:spPr>
        <p:txBody>
          <a:bodyPr/>
          <a:lstStyle>
            <a:lvl1pPr>
              <a:defRPr>
                <a:solidFill>
                  <a:schemeClr val="tx1">
                    <a:alpha val="100000"/>
                  </a:schemeClr>
                </a:solidFill>
              </a:defRPr>
            </a:lvl1pPr>
          </a:lstStyle>
          <a:p>
            <a:r>
              <a:rPr lang="es-ES" smtClean="0"/>
              <a:t>Haga clic para modificar el estilo de título del patrón</a:t>
            </a:r>
            <a:endParaRPr lang="es-ES"/>
          </a:p>
        </p:txBody>
      </p:sp>
      <p:sp>
        <p:nvSpPr>
          <p:cNvPr id="3075" name="3074 Subtítulo"/>
          <p:cNvSpPr>
            <a:spLocks noGrp="1" noChangeArrowheads="1"/>
          </p:cNvSpPr>
          <p:nvPr>
            <p:ph type="subTitle" sz="quarter" idx="1"/>
          </p:nvPr>
        </p:nvSpPr>
        <p:spPr>
          <a:xfrm>
            <a:off x="492370" y="1828800"/>
            <a:ext cx="6443297" cy="762000"/>
          </a:xfrm>
        </p:spPr>
        <p:txBody>
          <a:bodyPr/>
          <a:lstStyle>
            <a:lvl1pPr marL="0" indent="0">
              <a:buNone/>
              <a:defRPr b="1"/>
            </a:lvl1pPr>
          </a:lstStyle>
          <a:p>
            <a:r>
              <a:rPr lang="es-ES" smtClean="0"/>
              <a:t>Haga clic para modificar el estilo de subtítulo del patrón</a:t>
            </a:r>
            <a:endParaRPr lang="es-ES_tradnl"/>
          </a:p>
        </p:txBody>
      </p:sp>
      <p:sp>
        <p:nvSpPr>
          <p:cNvPr id="7" name="6 Marcador de fecha"/>
          <p:cNvSpPr>
            <a:spLocks noGrp="1" noChangeArrowheads="1"/>
          </p:cNvSpPr>
          <p:nvPr>
            <p:ph type="dt" sz="quarter" idx="10"/>
          </p:nvPr>
        </p:nvSpPr>
        <p:spPr bwMode="auto">
          <a:xfrm>
            <a:off x="703385" y="6248400"/>
            <a:ext cx="1899138" cy="457200"/>
          </a:xfrm>
          <a:prstGeom prst="rect">
            <a:avLst/>
          </a:prstGeom>
          <a:ln>
            <a:miter lim="800000"/>
            <a:headEnd/>
            <a:tailEnd/>
          </a:ln>
        </p:spPr>
        <p:txBody>
          <a:bodyPr vert="horz" wrap="none" lIns="92075" tIns="46038" rIns="92075" bIns="46038" numCol="1" anchor="ctr" anchorCtr="0" compatLnSpc="1">
            <a:prstTxWarp prst="textNoShape">
              <a:avLst/>
            </a:prstTxWarp>
          </a:bodyPr>
          <a:lstStyle>
            <a:lvl1pPr algn="l">
              <a:defRPr sz="1400" i="0">
                <a:latin typeface="Tahoma" pitchFamily="34" charset="0"/>
              </a:defRPr>
            </a:lvl1pPr>
          </a:lstStyle>
          <a:p>
            <a:fld id="{CA12E2FE-1978-46FB-A350-E931CE1B2947}" type="datetimeFigureOut">
              <a:rPr lang="es-PE" smtClean="0"/>
              <a:t>07/11/2011</a:t>
            </a:fld>
            <a:endParaRPr lang="es-PE"/>
          </a:p>
        </p:txBody>
      </p:sp>
      <p:sp>
        <p:nvSpPr>
          <p:cNvPr id="8" name="7 Marcador de número de diapositiva"/>
          <p:cNvSpPr>
            <a:spLocks noGrp="1" noChangeArrowheads="1"/>
          </p:cNvSpPr>
          <p:nvPr>
            <p:ph type="sldNum" sz="quarter" idx="11"/>
          </p:nvPr>
        </p:nvSpPr>
        <p:spPr bwMode="auto">
          <a:xfrm>
            <a:off x="6541477" y="6248400"/>
            <a:ext cx="1899138" cy="457200"/>
          </a:xfrm>
          <a:prstGeom prst="rect">
            <a:avLst/>
          </a:prstGeom>
          <a:ln cap="flat" algn="ctr">
            <a:miter lim="800000"/>
            <a:headEnd type="none" w="med" len="med"/>
            <a:tailEnd type="none" w="med" len="med"/>
          </a:ln>
        </p:spPr>
        <p:txBody>
          <a:bodyPr vert="horz" wrap="none" lIns="92075" tIns="46038" rIns="92075" bIns="46038" numCol="1" anchor="ctr" anchorCtr="0" compatLnSpc="1">
            <a:prstTxWarp prst="textNoShape">
              <a:avLst/>
            </a:prstTxWarp>
          </a:bodyPr>
          <a:lstStyle>
            <a:lvl1pPr algn="r">
              <a:defRPr sz="1400" i="0">
                <a:latin typeface="Tahoma" pitchFamily="34" charset="0"/>
              </a:defRPr>
            </a:lvl1pPr>
          </a:lstStyle>
          <a:p>
            <a:fld id="{A8795DFA-0CEE-4628-9827-279BB1CA3C63}" type="slidenum">
              <a:rPr lang="es-PE" smtClean="0"/>
              <a:t>‹Nº›</a:t>
            </a:fld>
            <a:endParaRPr lang="es-PE"/>
          </a:p>
        </p:txBody>
      </p:sp>
      <p:sp>
        <p:nvSpPr>
          <p:cNvPr id="9" name="8 Marcador de pie de página"/>
          <p:cNvSpPr>
            <a:spLocks noGrp="1" noChangeArrowheads="1"/>
          </p:cNvSpPr>
          <p:nvPr>
            <p:ph type="ftr" sz="quarter" idx="12"/>
          </p:nvPr>
        </p:nvSpPr>
        <p:spPr bwMode="auto">
          <a:xfrm>
            <a:off x="3165231" y="6248400"/>
            <a:ext cx="2813538" cy="457200"/>
          </a:xfrm>
          <a:prstGeom prst="rect">
            <a:avLst/>
          </a:prstGeom>
          <a:ln>
            <a:miter lim="800000"/>
            <a:headEnd/>
            <a:tailEnd/>
          </a:ln>
        </p:spPr>
        <p:txBody>
          <a:bodyPr vert="horz" wrap="none" lIns="92075" tIns="46038" rIns="92075" bIns="46038" numCol="1" anchor="ctr" anchorCtr="0" compatLnSpc="1">
            <a:prstTxWarp prst="textNoShape">
              <a:avLst/>
            </a:prstTxWarp>
          </a:bodyPr>
          <a:lstStyle>
            <a:lvl1pPr>
              <a:defRPr sz="1400" i="0">
                <a:latin typeface="Tahoma" pitchFamily="34" charset="0"/>
              </a:defRPr>
            </a:lvl1pPr>
          </a:lstStyle>
          <a:p>
            <a:endParaRPr lang="es-P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Título y texto">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lstStyle/>
          <a:p>
            <a:r>
              <a:rPr lang="es-ES" smtClean="0"/>
              <a:t>Haga clic para modificar el estilo de título del patrón</a:t>
            </a:r>
            <a:endParaRPr lang="es-ES"/>
          </a:p>
        </p:txBody>
      </p:sp>
      <p:sp>
        <p:nvSpPr>
          <p:cNvPr id="3" name="2 Marcador de texto"/>
          <p:cNvSpPr>
            <a:spLocks noGrp="1"/>
          </p:cNvSpPr>
          <p:nvPr>
            <p:ph type="body" idx="1"/>
          </p:nvPr>
        </p:nvSpPr>
        <p:spPr/>
        <p:txBody>
          <a:bodyPr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lstStyle/>
          <a:p>
            <a:r>
              <a:rPr lang="es-ES" smtClean="0"/>
              <a:t>Haga clic para modificar el estilo de título del patrón</a:t>
            </a:r>
            <a:endParaRPr lang="es-ES"/>
          </a:p>
        </p:txBody>
      </p:sp>
      <p:sp>
        <p:nvSpPr>
          <p:cNvPr id="3" name="2 Marcador de tabla"/>
          <p:cNvSpPr>
            <a:spLocks noGrp="1"/>
          </p:cNvSpPr>
          <p:nvPr>
            <p:ph type="tbl" idx="1"/>
          </p:nvPr>
        </p:nvSpPr>
        <p:spPr/>
        <p:txBody>
          <a:bodyPr rtlCol="0"/>
          <a:lstStyle/>
          <a:p>
            <a:pPr lvl="0"/>
            <a:r>
              <a:rPr lang="es-ES" noProof="0" smtClean="0"/>
              <a:t>Haga clic en el icono para agregar una tabla</a:t>
            </a:r>
            <a:endParaRPr lang="es-ES" noProof="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ColTx" preserve="1">
  <p:cSld name="Título y texto a dos columnas">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685801" y="1219200"/>
            <a:ext cx="3815862" cy="4572000"/>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642338" y="1219200"/>
            <a:ext cx="3815862" cy="4572000"/>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ítulo, texto y 2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685801" y="1219200"/>
            <a:ext cx="3815862" cy="4572000"/>
          </a:xfrm>
        </p:spPr>
        <p:txBody>
          <a:bodyPr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quarter" idx="2"/>
          </p:nvPr>
        </p:nvSpPr>
        <p:spPr>
          <a:xfrm>
            <a:off x="4642338" y="1219200"/>
            <a:ext cx="3815862" cy="2209800"/>
          </a:xfrm>
        </p:spPr>
        <p:txBody>
          <a:bodyPr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contenido"/>
          <p:cNvSpPr>
            <a:spLocks noGrp="1"/>
          </p:cNvSpPr>
          <p:nvPr>
            <p:ph sz="quarter" idx="3"/>
          </p:nvPr>
        </p:nvSpPr>
        <p:spPr>
          <a:xfrm>
            <a:off x="4642338" y="3581400"/>
            <a:ext cx="3815862" cy="2209800"/>
          </a:xfrm>
        </p:spPr>
        <p:txBody>
          <a:bodyPr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32"/>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B3CCFF52-0ABE-41F7-9C51-D897DF6E97F8}" type="datetimeFigureOut">
              <a:rPr lang="es-ES"/>
              <a:pPr>
                <a:defRPr/>
              </a:pPr>
              <a:t>07/11/2011</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A63DC37D-20E5-454D-BB97-6716B58DDE82}" type="slidenum">
              <a:rPr lang="es-ES"/>
              <a:pPr>
                <a:defRPr/>
              </a:pPr>
              <a:t>‹Nº›</a:t>
            </a:fld>
            <a:endParaRPr lang="es-E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ECF00133-14D4-423A-A5E2-9BC9FA5160F2}" type="datetimeFigureOut">
              <a:rPr lang="es-ES"/>
              <a:pPr>
                <a:defRPr/>
              </a:pPr>
              <a:t>07/11/2011</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F2EA48A7-49D6-4993-967B-D49930403B22}" type="slidenum">
              <a:rPr lang="es-ES"/>
              <a:pPr>
                <a:defRPr/>
              </a:pPr>
              <a:t>‹Nº›</a:t>
            </a:fld>
            <a:endParaRPr lang="es-E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435" y="4406907"/>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435"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7BFDACD7-76E4-4744-A3E5-251FA69FF68F}" type="datetimeFigureOut">
              <a:rPr lang="es-ES"/>
              <a:pPr>
                <a:defRPr/>
              </a:pPr>
              <a:t>07/11/2011</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5EC01846-AFEC-49A4-B0B6-3AD2C77E8F4A}" type="slidenum">
              <a:rPr lang="es-ES"/>
              <a:pPr>
                <a:defRPr/>
              </a:pPr>
              <a:t>‹Nº›</a:t>
            </a:fld>
            <a:endParaRPr lang="es-E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3" y="1600206"/>
            <a:ext cx="404446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2338" y="1600206"/>
            <a:ext cx="404446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70FA977F-3DA4-492D-91B8-E222F7745E4C}" type="datetimeFigureOut">
              <a:rPr lang="es-ES"/>
              <a:pPr>
                <a:defRPr/>
              </a:pPr>
              <a:t>07/11/2011</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A4F5D64A-0E50-4CF6-9607-6D8D20922886}" type="slidenum">
              <a:rPr lang="es-ES"/>
              <a:pPr>
                <a:defRPr/>
              </a:pPr>
              <a:t>‹Nº›</a:t>
            </a:fld>
            <a:endParaRPr lang="es-E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273"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273"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A2E81D5E-181F-40DA-93B7-9492C78A9CBA}" type="datetimeFigureOut">
              <a:rPr lang="es-ES"/>
              <a:pPr>
                <a:defRPr/>
              </a:pPr>
              <a:t>07/11/2011</a:t>
            </a:fld>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D0F38BB6-E39B-477D-ACCC-8AE0036A0DAF}" type="slidenum">
              <a:rPr lang="es-ES"/>
              <a:pPr>
                <a:defRPr/>
              </a:pPr>
              <a:t>‹Nº›</a:t>
            </a:fld>
            <a:endParaRPr lang="es-E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AD7D02F0-6356-4EDF-A23D-5A9213628D98}" type="datetimeFigureOut">
              <a:rPr lang="es-ES"/>
              <a:pPr>
                <a:defRPr/>
              </a:pPr>
              <a:t>07/11/2011</a:t>
            </a:fld>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3E076FF5-72DE-4F9A-9B12-7487799774E9}"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lstStyle/>
          <a:p>
            <a:r>
              <a:rPr lang="es-ES" smtClean="0"/>
              <a:t>Haga clic para modificar el estilo de título del patrón</a:t>
            </a:r>
            <a:endParaRPr lang="es-ES"/>
          </a:p>
        </p:txBody>
      </p:sp>
      <p:sp>
        <p:nvSpPr>
          <p:cNvPr id="3" name="2 Marcador de contenido"/>
          <p:cNvSpPr>
            <a:spLocks noGrp="1"/>
          </p:cNvSpPr>
          <p:nvPr>
            <p:ph idx="1"/>
          </p:nvPr>
        </p:nvSpPr>
        <p:spPr/>
        <p:txBody>
          <a:bodyPr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8E02D462-D1CF-4AB1-A44F-2505F1267C16}" type="datetimeFigureOut">
              <a:rPr lang="es-ES"/>
              <a:pPr>
                <a:defRPr/>
              </a:pPr>
              <a:t>07/11/2011</a:t>
            </a:fld>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54C54A81-4720-432E-A01A-15D54F3254A4}" type="slidenum">
              <a:rPr lang="es-ES"/>
              <a:pPr>
                <a:defRPr/>
              </a:pPr>
              <a:t>‹Nº›</a:t>
            </a:fld>
            <a:endParaRPr lang="es-E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3" y="273050"/>
            <a:ext cx="3008435"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538" y="273057"/>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3" y="1435103"/>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E4F17FD7-9384-440F-B6A8-B33DA31AE792}" type="datetimeFigureOut">
              <a:rPr lang="es-ES"/>
              <a:pPr>
                <a:defRPr/>
              </a:pPr>
              <a:t>07/11/2011</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09893968-A536-4B6C-8AE1-8022BF906A36}" type="slidenum">
              <a:rPr lang="es-ES"/>
              <a:pPr>
                <a:defRPr/>
              </a:pPr>
              <a:t>‹Nº›</a:t>
            </a:fld>
            <a:endParaRPr lang="es-E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166"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166"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s-ES" noProof="0" smtClean="0"/>
          </a:p>
        </p:txBody>
      </p:sp>
      <p:sp>
        <p:nvSpPr>
          <p:cNvPr id="4" name="3 Marcador de texto"/>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AF191700-BEBB-4A56-B370-9E698594DE2A}" type="datetimeFigureOut">
              <a:rPr lang="es-ES"/>
              <a:pPr>
                <a:defRPr/>
              </a:pPr>
              <a:t>07/11/2011</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429E0706-BA44-40C9-BD39-A177781DC11E}" type="slidenum">
              <a:rPr lang="es-ES"/>
              <a:pPr>
                <a:defRPr/>
              </a:pPr>
              <a:t>‹Nº›</a:t>
            </a:fld>
            <a:endParaRPr lang="es-E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1727CFCC-73AA-4661-BA66-DCD6AEC3FA2B}" type="datetimeFigureOut">
              <a:rPr lang="es-ES"/>
              <a:pPr>
                <a:defRPr/>
              </a:pPr>
              <a:t>07/11/2011</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BB5B32CA-1D58-43BE-A2DB-766D0E272FC9}" type="slidenum">
              <a:rPr lang="es-ES"/>
              <a:pPr>
                <a:defRPr/>
              </a:pPr>
              <a:t>‹Nº›</a:t>
            </a:fld>
            <a:endParaRPr lang="es-E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5"/>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3" y="274645"/>
            <a:ext cx="6031523"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82857682-7CF8-4A5F-93C2-BDB8E211EB4F}" type="datetimeFigureOut">
              <a:rPr lang="es-ES"/>
              <a:pPr>
                <a:defRPr/>
              </a:pPr>
              <a:t>07/11/2011</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66A47FBF-BC88-405B-A6A8-D7BE8F40BF75}" type="slidenum">
              <a:rPr lang="es-ES"/>
              <a:pPr>
                <a:defRPr/>
              </a:pPr>
              <a:t>‹Nº›</a:t>
            </a:fld>
            <a:endParaRPr lang="es-E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4" name="3 Rectángulo"/>
          <p:cNvPicPr>
            <a:picLocks noChangeArrowheads="1"/>
          </p:cNvPicPr>
          <p:nvPr/>
        </p:nvPicPr>
        <p:blipFill>
          <a:blip r:embed="rId2"/>
          <a:srcRect/>
          <a:stretch>
            <a:fillRect/>
          </a:stretch>
        </p:blipFill>
        <p:spPr bwMode="auto">
          <a:xfrm>
            <a:off x="7526215" y="533400"/>
            <a:ext cx="1273420" cy="1574800"/>
          </a:xfrm>
          <a:prstGeom prst="rect">
            <a:avLst/>
          </a:prstGeom>
          <a:noFill/>
          <a:ln w="9525">
            <a:noFill/>
            <a:miter lim="800000"/>
            <a:headEnd/>
            <a:tailEnd/>
          </a:ln>
        </p:spPr>
      </p:pic>
      <p:sp>
        <p:nvSpPr>
          <p:cNvPr id="5" name="4 Rectángulo"/>
          <p:cNvSpPr>
            <a:spLocks noChangeArrowheads="1"/>
          </p:cNvSpPr>
          <p:nvPr/>
        </p:nvSpPr>
        <p:spPr bwMode="auto">
          <a:xfrm>
            <a:off x="1266093" y="5410200"/>
            <a:ext cx="4977325" cy="800861"/>
          </a:xfrm>
          <a:prstGeom prst="rect">
            <a:avLst/>
          </a:prstGeom>
          <a:noFill/>
          <a:ln w="9525">
            <a:noFill/>
            <a:miter lim="800000"/>
            <a:headEnd/>
            <a:tailEnd/>
          </a:ln>
        </p:spPr>
        <p:txBody>
          <a:bodyPr wrap="none" lIns="92075" tIns="46038" rIns="92075" bIns="46038">
            <a:spAutoFit/>
          </a:bodyPr>
          <a:lstStyle/>
          <a:p>
            <a:pPr eaLnBrk="0" hangingPunct="0">
              <a:defRPr/>
            </a:pPr>
            <a:r>
              <a:rPr lang="es-ES_tradnl" sz="1600" i="0" dirty="0">
                <a:solidFill>
                  <a:schemeClr val="tx1"/>
                </a:solidFill>
                <a:latin typeface="Britannic Bold" pitchFamily="34" charset="0"/>
              </a:rPr>
              <a:t>UNIVERSIDAD PONTIFICIA DE SALAMANCA EN MADRID</a:t>
            </a:r>
            <a:endParaRPr lang="es-ES_tradnl" sz="1400" b="1" i="0" dirty="0">
              <a:solidFill>
                <a:schemeClr val="tx1"/>
              </a:solidFill>
              <a:latin typeface="Tahoma" pitchFamily="34" charset="0"/>
            </a:endParaRPr>
          </a:p>
          <a:p>
            <a:pPr eaLnBrk="0" hangingPunct="0">
              <a:defRPr/>
            </a:pPr>
            <a:r>
              <a:rPr lang="es-ES_tradnl" sz="1400" b="1" i="0" dirty="0">
                <a:solidFill>
                  <a:schemeClr val="tx1"/>
                </a:solidFill>
                <a:latin typeface="Tahoma" pitchFamily="34" charset="0"/>
              </a:rPr>
              <a:t>Facultad de Informática</a:t>
            </a:r>
            <a:endParaRPr lang="es-ES_tradnl" sz="1800" i="0" dirty="0">
              <a:solidFill>
                <a:schemeClr val="tx1"/>
              </a:solidFill>
              <a:latin typeface="Tahoma" pitchFamily="34" charset="0"/>
            </a:endParaRPr>
          </a:p>
          <a:p>
            <a:pPr eaLnBrk="0" hangingPunct="0">
              <a:defRPr/>
            </a:pPr>
            <a:endParaRPr lang="es-ES_tradnl" sz="1600" i="0" dirty="0">
              <a:solidFill>
                <a:schemeClr val="tx1"/>
              </a:solidFill>
              <a:latin typeface="Britannic Bold" pitchFamily="34" charset="0"/>
            </a:endParaRPr>
          </a:p>
        </p:txBody>
      </p:sp>
      <p:pic>
        <p:nvPicPr>
          <p:cNvPr id="6" name="9 Imagen" descr="Logo.gif"/>
          <p:cNvPicPr>
            <a:picLocks noChangeAspect="1"/>
          </p:cNvPicPr>
          <p:nvPr/>
        </p:nvPicPr>
        <p:blipFill>
          <a:blip r:embed="rId3"/>
          <a:srcRect/>
          <a:stretch>
            <a:fillRect/>
          </a:stretch>
        </p:blipFill>
        <p:spPr bwMode="auto">
          <a:xfrm>
            <a:off x="7671289" y="2214563"/>
            <a:ext cx="902677" cy="1281112"/>
          </a:xfrm>
          <a:prstGeom prst="rect">
            <a:avLst/>
          </a:prstGeom>
          <a:noFill/>
          <a:ln w="9525">
            <a:noFill/>
            <a:miter lim="800000"/>
            <a:headEnd/>
            <a:tailEnd/>
          </a:ln>
        </p:spPr>
      </p:pic>
      <p:sp>
        <p:nvSpPr>
          <p:cNvPr id="3074" name="3073 Título"/>
          <p:cNvSpPr>
            <a:spLocks noGrp="1" noChangeArrowheads="1"/>
          </p:cNvSpPr>
          <p:nvPr>
            <p:ph type="ctrTitle" sz="quarter"/>
          </p:nvPr>
        </p:nvSpPr>
        <p:spPr bwMode="auto">
          <a:xfrm>
            <a:off x="539262" y="539750"/>
            <a:ext cx="6705600" cy="1143000"/>
          </a:xfrm>
          <a:noFill/>
        </p:spPr>
        <p:txBody>
          <a:bodyPr/>
          <a:lstStyle>
            <a:lvl1pPr>
              <a:defRPr>
                <a:solidFill>
                  <a:schemeClr val="tx1">
                    <a:alpha val="100000"/>
                  </a:schemeClr>
                </a:solidFill>
              </a:defRPr>
            </a:lvl1pPr>
          </a:lstStyle>
          <a:p>
            <a:r>
              <a:rPr lang="es-ES" smtClean="0"/>
              <a:t>Haga clic para modificar el estilo de título del patrón</a:t>
            </a:r>
            <a:endParaRPr lang="es-ES"/>
          </a:p>
        </p:txBody>
      </p:sp>
      <p:sp>
        <p:nvSpPr>
          <p:cNvPr id="3075" name="3074 Subtítulo"/>
          <p:cNvSpPr>
            <a:spLocks noGrp="1" noChangeArrowheads="1"/>
          </p:cNvSpPr>
          <p:nvPr>
            <p:ph type="subTitle" sz="quarter" idx="1"/>
          </p:nvPr>
        </p:nvSpPr>
        <p:spPr>
          <a:xfrm>
            <a:off x="492369" y="1828800"/>
            <a:ext cx="6443297" cy="762000"/>
          </a:xfrm>
        </p:spPr>
        <p:txBody>
          <a:bodyPr/>
          <a:lstStyle>
            <a:lvl1pPr marL="0" indent="0">
              <a:buNone/>
              <a:defRPr b="1"/>
            </a:lvl1pPr>
          </a:lstStyle>
          <a:p>
            <a:r>
              <a:rPr lang="es-ES" smtClean="0"/>
              <a:t>Haga clic para modificar el estilo de subtítulo del patrón</a:t>
            </a:r>
            <a:endParaRPr lang="es-ES_tradnl"/>
          </a:p>
        </p:txBody>
      </p:sp>
      <p:sp>
        <p:nvSpPr>
          <p:cNvPr id="7" name="6 Marcador de fecha"/>
          <p:cNvSpPr>
            <a:spLocks noGrp="1" noChangeArrowheads="1"/>
          </p:cNvSpPr>
          <p:nvPr>
            <p:ph type="dt" sz="quarter" idx="10"/>
          </p:nvPr>
        </p:nvSpPr>
        <p:spPr bwMode="auto">
          <a:xfrm>
            <a:off x="703385" y="6248400"/>
            <a:ext cx="1899138" cy="457200"/>
          </a:xfrm>
          <a:prstGeom prst="rect">
            <a:avLst/>
          </a:prstGeom>
          <a:ln>
            <a:miter lim="800000"/>
            <a:headEnd/>
            <a:tailEnd/>
          </a:ln>
        </p:spPr>
        <p:txBody>
          <a:bodyPr vert="horz" wrap="none" lIns="92075" tIns="46038" rIns="92075" bIns="46038" numCol="1" anchor="ctr" anchorCtr="0" compatLnSpc="1">
            <a:prstTxWarp prst="textNoShape">
              <a:avLst/>
            </a:prstTxWarp>
          </a:bodyPr>
          <a:lstStyle>
            <a:lvl1pPr algn="l">
              <a:defRPr sz="1400" i="0">
                <a:latin typeface="Tahoma" pitchFamily="34" charset="0"/>
              </a:defRPr>
            </a:lvl1pPr>
          </a:lstStyle>
          <a:p>
            <a:fld id="{CA12E2FE-1978-46FB-A350-E931CE1B2947}" type="datetimeFigureOut">
              <a:rPr lang="es-PE" smtClean="0"/>
              <a:t>07/11/2011</a:t>
            </a:fld>
            <a:endParaRPr lang="es-PE"/>
          </a:p>
        </p:txBody>
      </p:sp>
      <p:sp>
        <p:nvSpPr>
          <p:cNvPr id="8" name="7 Marcador de número de diapositiva"/>
          <p:cNvSpPr>
            <a:spLocks noGrp="1" noChangeArrowheads="1"/>
          </p:cNvSpPr>
          <p:nvPr>
            <p:ph type="sldNum" sz="quarter" idx="11"/>
          </p:nvPr>
        </p:nvSpPr>
        <p:spPr bwMode="auto">
          <a:xfrm>
            <a:off x="6541477" y="6248400"/>
            <a:ext cx="1899138" cy="457200"/>
          </a:xfrm>
          <a:prstGeom prst="rect">
            <a:avLst/>
          </a:prstGeom>
          <a:ln cap="flat" algn="ctr">
            <a:miter lim="800000"/>
            <a:headEnd type="none" w="med" len="med"/>
            <a:tailEnd type="none" w="med" len="med"/>
          </a:ln>
        </p:spPr>
        <p:txBody>
          <a:bodyPr vert="horz" wrap="none" lIns="92075" tIns="46038" rIns="92075" bIns="46038" numCol="1" anchor="ctr" anchorCtr="0" compatLnSpc="1">
            <a:prstTxWarp prst="textNoShape">
              <a:avLst/>
            </a:prstTxWarp>
          </a:bodyPr>
          <a:lstStyle>
            <a:lvl1pPr algn="r">
              <a:defRPr sz="1400" i="0">
                <a:latin typeface="Tahoma" pitchFamily="34" charset="0"/>
              </a:defRPr>
            </a:lvl1pPr>
          </a:lstStyle>
          <a:p>
            <a:fld id="{A8795DFA-0CEE-4628-9827-279BB1CA3C63}" type="slidenum">
              <a:rPr lang="es-PE" smtClean="0"/>
              <a:t>‹Nº›</a:t>
            </a:fld>
            <a:endParaRPr lang="es-PE"/>
          </a:p>
        </p:txBody>
      </p:sp>
      <p:sp>
        <p:nvSpPr>
          <p:cNvPr id="9" name="8 Marcador de pie de página"/>
          <p:cNvSpPr>
            <a:spLocks noGrp="1" noChangeArrowheads="1"/>
          </p:cNvSpPr>
          <p:nvPr>
            <p:ph type="ftr" sz="quarter" idx="12"/>
          </p:nvPr>
        </p:nvSpPr>
        <p:spPr bwMode="auto">
          <a:xfrm>
            <a:off x="3165231" y="6248400"/>
            <a:ext cx="2813538" cy="457200"/>
          </a:xfrm>
          <a:prstGeom prst="rect">
            <a:avLst/>
          </a:prstGeom>
          <a:ln>
            <a:miter lim="800000"/>
            <a:headEnd/>
            <a:tailEnd/>
          </a:ln>
        </p:spPr>
        <p:txBody>
          <a:bodyPr vert="horz" wrap="none" lIns="92075" tIns="46038" rIns="92075" bIns="46038" numCol="1" anchor="ctr" anchorCtr="0" compatLnSpc="1">
            <a:prstTxWarp prst="textNoShape">
              <a:avLst/>
            </a:prstTxWarp>
          </a:bodyPr>
          <a:lstStyle>
            <a:lvl1pPr>
              <a:defRPr sz="1400" i="0">
                <a:latin typeface="Tahoma" pitchFamily="34" charset="0"/>
              </a:defRPr>
            </a:lvl1pPr>
          </a:lstStyle>
          <a:p>
            <a:endParaRPr lang="es-P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lstStyle/>
          <a:p>
            <a:r>
              <a:rPr lang="es-ES" smtClean="0"/>
              <a:t>Haga clic para modificar el estilo de título del patrón</a:t>
            </a:r>
            <a:endParaRPr lang="es-ES"/>
          </a:p>
        </p:txBody>
      </p:sp>
      <p:sp>
        <p:nvSpPr>
          <p:cNvPr id="3" name="2 Marcador de contenido"/>
          <p:cNvSpPr>
            <a:spLocks noGrp="1"/>
          </p:cNvSpPr>
          <p:nvPr>
            <p:ph idx="1"/>
          </p:nvPr>
        </p:nvSpPr>
        <p:spPr/>
        <p:txBody>
          <a:bodyPr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435" y="4406901"/>
            <a:ext cx="7772400" cy="1362075"/>
          </a:xfrm>
        </p:spPr>
        <p:txBody>
          <a:bodyPr rtlCol="0"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435" y="2906713"/>
            <a:ext cx="7772400" cy="1500187"/>
          </a:xfrm>
        </p:spPr>
        <p:txBody>
          <a:bodyPr rtlCol="0"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685800" y="1219200"/>
            <a:ext cx="3815862" cy="4572000"/>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2338" y="1219200"/>
            <a:ext cx="3815862" cy="4572000"/>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rtlCol="0"/>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066" cy="63976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066" cy="3951288"/>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270" y="1535113"/>
            <a:ext cx="4041531" cy="63976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270" y="2174875"/>
            <a:ext cx="4041531" cy="3951288"/>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435" y="4406903"/>
            <a:ext cx="7772400" cy="1362075"/>
          </a:xfrm>
        </p:spPr>
        <p:txBody>
          <a:bodyPr rtlCol="0"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435" y="2906713"/>
            <a:ext cx="7772400" cy="1500187"/>
          </a:xfrm>
        </p:spPr>
        <p:txBody>
          <a:bodyPr rtlCol="0"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lstStyle/>
          <a:p>
            <a:r>
              <a:rPr lang="es-ES" smtClean="0"/>
              <a:t>Haga clic para modificar el estilo de título del patrón</a:t>
            </a:r>
            <a:endParaRPr lang="es-E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435" cy="1162050"/>
          </a:xfrm>
        </p:spPr>
        <p:txBody>
          <a:bodyPr rtlCol="0"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538" y="273051"/>
            <a:ext cx="5111262" cy="5853113"/>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1"/>
            <a:ext cx="3008435" cy="4691063"/>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166" y="4800600"/>
            <a:ext cx="5486400" cy="566738"/>
          </a:xfrm>
        </p:spPr>
        <p:txBody>
          <a:bodyPr rtlCol="0"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166" y="612775"/>
            <a:ext cx="5486400" cy="4114800"/>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s-ES" noProof="0"/>
          </a:p>
        </p:txBody>
      </p:sp>
      <p:sp>
        <p:nvSpPr>
          <p:cNvPr id="4" name="3 Marcador de texto"/>
          <p:cNvSpPr>
            <a:spLocks noGrp="1"/>
          </p:cNvSpPr>
          <p:nvPr>
            <p:ph type="body" sz="half" idx="2"/>
          </p:nvPr>
        </p:nvSpPr>
        <p:spPr>
          <a:xfrm>
            <a:off x="1792166" y="5367338"/>
            <a:ext cx="5486400" cy="804862"/>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x" preserve="1">
  <p:cSld name="Título y texto">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lstStyle/>
          <a:p>
            <a:r>
              <a:rPr lang="es-ES" smtClean="0"/>
              <a:t>Haga clic para modificar el estilo de título del patrón</a:t>
            </a:r>
            <a:endParaRPr lang="es-ES"/>
          </a:p>
        </p:txBody>
      </p:sp>
      <p:sp>
        <p:nvSpPr>
          <p:cNvPr id="3" name="2 Marcador de texto"/>
          <p:cNvSpPr>
            <a:spLocks noGrp="1"/>
          </p:cNvSpPr>
          <p:nvPr>
            <p:ph type="body" idx="1"/>
          </p:nvPr>
        </p:nvSpPr>
        <p:spPr/>
        <p:txBody>
          <a:bodyPr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lstStyle/>
          <a:p>
            <a:r>
              <a:rPr lang="es-ES" smtClean="0"/>
              <a:t>Haga clic para modificar el estilo de título del patrón</a:t>
            </a:r>
            <a:endParaRPr lang="es-ES"/>
          </a:p>
        </p:txBody>
      </p:sp>
      <p:sp>
        <p:nvSpPr>
          <p:cNvPr id="3" name="2 Marcador de tabla"/>
          <p:cNvSpPr>
            <a:spLocks noGrp="1"/>
          </p:cNvSpPr>
          <p:nvPr>
            <p:ph type="tbl" idx="1"/>
          </p:nvPr>
        </p:nvSpPr>
        <p:spPr/>
        <p:txBody>
          <a:bodyPr rtlCol="0"/>
          <a:lstStyle/>
          <a:p>
            <a:pPr lvl="0"/>
            <a:r>
              <a:rPr lang="es-ES" noProof="0" smtClean="0"/>
              <a:t>Haga clic en el icono para agregar una tabla</a:t>
            </a:r>
            <a:endParaRPr lang="es-ES" noProof="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ColTx" preserve="1">
  <p:cSld name="Título y texto a dos columnas">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685800" y="1219200"/>
            <a:ext cx="3815862" cy="4572000"/>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642338" y="1219200"/>
            <a:ext cx="3815862" cy="4572000"/>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xAndTwoObj" preserve="1">
  <p:cSld name="Título, texto y 2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685800" y="1219200"/>
            <a:ext cx="3815862" cy="4572000"/>
          </a:xfrm>
        </p:spPr>
        <p:txBody>
          <a:bodyPr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quarter" idx="2"/>
          </p:nvPr>
        </p:nvSpPr>
        <p:spPr>
          <a:xfrm>
            <a:off x="4642338" y="1219200"/>
            <a:ext cx="3815862" cy="2209800"/>
          </a:xfrm>
        </p:spPr>
        <p:txBody>
          <a:bodyPr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contenido"/>
          <p:cNvSpPr>
            <a:spLocks noGrp="1"/>
          </p:cNvSpPr>
          <p:nvPr>
            <p:ph sz="quarter" idx="3"/>
          </p:nvPr>
        </p:nvSpPr>
        <p:spPr>
          <a:xfrm>
            <a:off x="4642338" y="3581400"/>
            <a:ext cx="3815862" cy="2209800"/>
          </a:xfrm>
        </p:spPr>
        <p:txBody>
          <a:bodyPr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30"/>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B3CCFF52-0ABE-41F7-9C51-D897DF6E97F8}" type="datetimeFigureOut">
              <a:rPr lang="es-ES"/>
              <a:pPr>
                <a:defRPr/>
              </a:pPr>
              <a:t>07/11/2011</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A63DC37D-20E5-454D-BB97-6716B58DDE82}" type="slidenum">
              <a:rPr lang="es-ES"/>
              <a:pPr>
                <a:defRPr/>
              </a:pPr>
              <a:t>‹Nº›</a:t>
            </a:fld>
            <a:endParaRPr lang="es-E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ECF00133-14D4-423A-A5E2-9BC9FA5160F2}" type="datetimeFigureOut">
              <a:rPr lang="es-ES"/>
              <a:pPr>
                <a:defRPr/>
              </a:pPr>
              <a:t>07/11/2011</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F2EA48A7-49D6-4993-967B-D49930403B22}"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685801" y="1219200"/>
            <a:ext cx="3815862" cy="4572000"/>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2338" y="1219200"/>
            <a:ext cx="3815862" cy="4572000"/>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435" y="4406905"/>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435"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7BFDACD7-76E4-4744-A3E5-251FA69FF68F}" type="datetimeFigureOut">
              <a:rPr lang="es-ES"/>
              <a:pPr>
                <a:defRPr/>
              </a:pPr>
              <a:t>07/11/2011</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5EC01846-AFEC-49A4-B0B6-3AD2C77E8F4A}" type="slidenum">
              <a:rPr lang="es-ES"/>
              <a:pPr>
                <a:defRPr/>
              </a:pPr>
              <a:t>‹Nº›</a:t>
            </a:fld>
            <a:endParaRPr lang="es-E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2" y="1600205"/>
            <a:ext cx="404446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2338" y="1600205"/>
            <a:ext cx="404446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70FA977F-3DA4-492D-91B8-E222F7745E4C}" type="datetimeFigureOut">
              <a:rPr lang="es-ES"/>
              <a:pPr>
                <a:defRPr/>
              </a:pPr>
              <a:t>07/11/2011</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A4F5D64A-0E50-4CF6-9607-6D8D20922886}" type="slidenum">
              <a:rPr lang="es-ES"/>
              <a:pPr>
                <a:defRPr/>
              </a:pPr>
              <a:t>‹Nº›</a:t>
            </a:fld>
            <a:endParaRPr lang="es-E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272"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272"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A2E81D5E-181F-40DA-93B7-9492C78A9CBA}" type="datetimeFigureOut">
              <a:rPr lang="es-ES"/>
              <a:pPr>
                <a:defRPr/>
              </a:pPr>
              <a:t>07/11/2011</a:t>
            </a:fld>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D0F38BB6-E39B-477D-ACCC-8AE0036A0DAF}" type="slidenum">
              <a:rPr lang="es-ES"/>
              <a:pPr>
                <a:defRPr/>
              </a:pPr>
              <a:t>‹Nº›</a:t>
            </a:fld>
            <a:endParaRPr lang="es-E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AD7D02F0-6356-4EDF-A23D-5A9213628D98}" type="datetimeFigureOut">
              <a:rPr lang="es-ES"/>
              <a:pPr>
                <a:defRPr/>
              </a:pPr>
              <a:t>07/11/2011</a:t>
            </a:fld>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3E076FF5-72DE-4F9A-9B12-7487799774E9}" type="slidenum">
              <a:rPr lang="es-ES"/>
              <a:pPr>
                <a:defRPr/>
              </a:pPr>
              <a:t>‹Nº›</a:t>
            </a:fld>
            <a:endParaRPr lang="es-E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8E02D462-D1CF-4AB1-A44F-2505F1267C16}" type="datetimeFigureOut">
              <a:rPr lang="es-ES"/>
              <a:pPr>
                <a:defRPr/>
              </a:pPr>
              <a:t>07/11/2011</a:t>
            </a:fld>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54C54A81-4720-432E-A01A-15D54F3254A4}" type="slidenum">
              <a:rPr lang="es-ES"/>
              <a:pPr>
                <a:defRPr/>
              </a:pPr>
              <a:t>‹Nº›</a:t>
            </a:fld>
            <a:endParaRPr lang="es-E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2" y="273050"/>
            <a:ext cx="3008435"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538" y="273055"/>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2" y="1435103"/>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E4F17FD7-9384-440F-B6A8-B33DA31AE792}" type="datetimeFigureOut">
              <a:rPr lang="es-ES"/>
              <a:pPr>
                <a:defRPr/>
              </a:pPr>
              <a:t>07/11/2011</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09893968-A536-4B6C-8AE1-8022BF906A36}" type="slidenum">
              <a:rPr lang="es-ES"/>
              <a:pPr>
                <a:defRPr/>
              </a:pPr>
              <a:t>‹Nº›</a:t>
            </a:fld>
            <a:endParaRPr lang="es-E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166"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166"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s-ES" noProof="0" smtClean="0"/>
          </a:p>
        </p:txBody>
      </p:sp>
      <p:sp>
        <p:nvSpPr>
          <p:cNvPr id="4" name="3 Marcador de texto"/>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AF191700-BEBB-4A56-B370-9E698594DE2A}" type="datetimeFigureOut">
              <a:rPr lang="es-ES"/>
              <a:pPr>
                <a:defRPr/>
              </a:pPr>
              <a:t>07/11/2011</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429E0706-BA44-40C9-BD39-A177781DC11E}" type="slidenum">
              <a:rPr lang="es-ES"/>
              <a:pPr>
                <a:defRPr/>
              </a:pPr>
              <a:t>‹Nº›</a:t>
            </a:fld>
            <a:endParaRPr lang="es-E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1727CFCC-73AA-4661-BA66-DCD6AEC3FA2B}" type="datetimeFigureOut">
              <a:rPr lang="es-ES"/>
              <a:pPr>
                <a:defRPr/>
              </a:pPr>
              <a:t>07/11/2011</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BB5B32CA-1D58-43BE-A2DB-766D0E272FC9}" type="slidenum">
              <a:rPr lang="es-ES"/>
              <a:pPr>
                <a:defRPr/>
              </a:pPr>
              <a:t>‹Nº›</a:t>
            </a:fld>
            <a:endParaRPr lang="es-E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3"/>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2" y="274643"/>
            <a:ext cx="6031523"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82857682-7CF8-4A5F-93C2-BDB8E211EB4F}" type="datetimeFigureOut">
              <a:rPr lang="es-ES"/>
              <a:pPr>
                <a:defRPr/>
              </a:pPr>
              <a:t>07/11/2011</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66A47FBF-BC88-405B-A6A8-D7BE8F40BF75}" type="slidenum">
              <a:rPr lang="es-ES"/>
              <a:pPr>
                <a:defRPr/>
              </a:pPr>
              <a:t>‹Nº›</a:t>
            </a:fld>
            <a:endParaRPr lang="es-E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7" name="6 Rectángulo"/>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A12E2FE-1978-46FB-A350-E931CE1B2947}" type="datetimeFigureOut">
              <a:rPr lang="es-PE" smtClean="0"/>
              <a:t>07/11/2011</a:t>
            </a:fld>
            <a:endParaRPr lang="es-PE"/>
          </a:p>
        </p:txBody>
      </p:sp>
      <p:sp>
        <p:nvSpPr>
          <p:cNvPr id="17" name="16 Marcador de pie de página"/>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s-PE"/>
          </a:p>
        </p:txBody>
      </p:sp>
      <p:sp>
        <p:nvSpPr>
          <p:cNvPr id="29" name="28 Marcador de número de diapositiva"/>
          <p:cNvSpPr>
            <a:spLocks noGrp="1"/>
          </p:cNvSpPr>
          <p:nvPr>
            <p:ph type="sldNum" sz="quarter" idx="12"/>
          </p:nvPr>
        </p:nvSpPr>
        <p:spPr>
          <a:xfrm>
            <a:off x="8001000" y="228600"/>
            <a:ext cx="838200" cy="381000"/>
          </a:xfrm>
        </p:spPr>
        <p:txBody>
          <a:bodyPr/>
          <a:lstStyle>
            <a:lvl1pPr>
              <a:defRPr>
                <a:solidFill>
                  <a:schemeClr val="tx2"/>
                </a:solidFill>
              </a:defRPr>
            </a:lvl1pPr>
          </a:lstStyle>
          <a:p>
            <a:fld id="{A8795DFA-0CEE-4628-9827-279BB1CA3C63}" type="slidenum">
              <a:rPr lang="es-PE" smtClean="0"/>
              <a:t>‹Nº›</a:t>
            </a:fld>
            <a:endParaRPr lang="es-PE"/>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rtlCol="0"/>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066" cy="63976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066" cy="3951288"/>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271" y="1535113"/>
            <a:ext cx="4041531" cy="63976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271" y="2174875"/>
            <a:ext cx="4041531" cy="3951288"/>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C699CB88-5E1A-4FAC-892A-60949ACB1F6F}" type="datetimeFigureOut">
              <a:rPr lang="en-US" smtClean="0"/>
              <a:pPr/>
              <a:t>11/7/2011</a:t>
            </a:fld>
            <a:endParaRPr lang="en-US"/>
          </a:p>
        </p:txBody>
      </p:sp>
      <p:sp>
        <p:nvSpPr>
          <p:cNvPr id="5" name="4 Marcador de pie de página"/>
          <p:cNvSpPr>
            <a:spLocks noGrp="1"/>
          </p:cNvSpPr>
          <p:nvPr>
            <p:ph type="ftr" sz="quarter" idx="11"/>
          </p:nvPr>
        </p:nvSpPr>
        <p:spPr/>
        <p:txBody>
          <a:bodyPr/>
          <a:lstStyle/>
          <a:p>
            <a:endParaRPr kumimoji="0" lang="en-US"/>
          </a:p>
        </p:txBody>
      </p:sp>
      <p:sp>
        <p:nvSpPr>
          <p:cNvPr id="6" name="5 Marcador de número de diapositiva"/>
          <p:cNvSpPr>
            <a:spLocks noGrp="1"/>
          </p:cNvSpPr>
          <p:nvPr>
            <p:ph type="sldNum" sz="quarter" idx="12"/>
          </p:nvPr>
        </p:nvSpPr>
        <p:spPr/>
        <p:txBody>
          <a:bodyPr/>
          <a:lstStyle>
            <a:lvl1pPr>
              <a:defRPr>
                <a:solidFill>
                  <a:srgbClr val="FFFFFF"/>
                </a:solidFill>
              </a:defRPr>
            </a:lvl1pPr>
          </a:lstStyle>
          <a:p>
            <a:fld id="{91974DF9-AD47-4691-BA21-BBFCE3637A9A}" type="slidenum">
              <a:rPr kumimoji="0" lang="en-US" smtClean="0"/>
              <a:pPr/>
              <a:t>‹Nº›</a:t>
            </a:fld>
            <a:endParaRPr kumimoji="0" lang="en-US"/>
          </a:p>
        </p:txBody>
      </p:sp>
      <p:sp>
        <p:nvSpPr>
          <p:cNvPr id="8" name="7 Marcador de contenido"/>
          <p:cNvSpPr>
            <a:spLocks noGrp="1"/>
          </p:cNvSpPr>
          <p:nvPr>
            <p:ph sz="quarter" idx="1"/>
          </p:nvPr>
        </p:nvSpPr>
        <p:spPr>
          <a:xfrm>
            <a:off x="612648" y="1600200"/>
            <a:ext cx="8153400" cy="44958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7" name="6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C699CB88-5E1A-4FAC-892A-60949ACB1F6F}" type="datetimeFigureOut">
              <a:rPr lang="en-US" smtClean="0"/>
              <a:pPr/>
              <a:t>11/7/2011</a:t>
            </a:fld>
            <a:endParaRPr lang="en-US"/>
          </a:p>
        </p:txBody>
      </p:sp>
      <p:sp>
        <p:nvSpPr>
          <p:cNvPr id="13" name="12 Marcador de número de diapositiva"/>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1974DF9-AD47-4691-BA21-BBFCE3637A9A}" type="slidenum">
              <a:rPr kumimoji="0" lang="en-US" smtClean="0"/>
              <a:pPr/>
              <a:t>‹Nº›</a:t>
            </a:fld>
            <a:endParaRPr kumimoji="0" lang="en-US"/>
          </a:p>
        </p:txBody>
      </p:sp>
      <p:sp>
        <p:nvSpPr>
          <p:cNvPr id="14" name="13 Marcador de pie de página"/>
          <p:cNvSpPr>
            <a:spLocks noGrp="1"/>
          </p:cNvSpPr>
          <p:nvPr>
            <p:ph type="ftr" sz="quarter" idx="12"/>
          </p:nvPr>
        </p:nvSpPr>
        <p:spPr/>
        <p:txBody>
          <a:bodyPr/>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9" name="8 Marcador de contenido"/>
          <p:cNvSpPr>
            <a:spLocks noGrp="1"/>
          </p:cNvSpPr>
          <p:nvPr>
            <p:ph sz="quarter" idx="1"/>
          </p:nvPr>
        </p:nvSpPr>
        <p:spPr>
          <a:xfrm>
            <a:off x="609600"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844901"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8" name="7 Marcador de fecha"/>
          <p:cNvSpPr>
            <a:spLocks noGrp="1"/>
          </p:cNvSpPr>
          <p:nvPr>
            <p:ph type="dt" sz="half" idx="15"/>
          </p:nvPr>
        </p:nvSpPr>
        <p:spPr/>
        <p:txBody>
          <a:bodyPr rtlCol="0"/>
          <a:lstStyle/>
          <a:p>
            <a:fld id="{C699CB88-5E1A-4FAC-892A-60949ACB1F6F}" type="datetimeFigureOut">
              <a:rPr lang="en-US" smtClean="0"/>
              <a:pPr/>
              <a:t>11/7/2011</a:t>
            </a:fld>
            <a:endParaRPr lang="en-US"/>
          </a:p>
        </p:txBody>
      </p:sp>
      <p:sp>
        <p:nvSpPr>
          <p:cNvPr id="10" name="9 Marcador de número de diapositiva"/>
          <p:cNvSpPr>
            <a:spLocks noGrp="1"/>
          </p:cNvSpPr>
          <p:nvPr>
            <p:ph type="sldNum" sz="quarter" idx="16"/>
          </p:nvPr>
        </p:nvSpPr>
        <p:spPr/>
        <p:txBody>
          <a:bodyPr rtlCol="0"/>
          <a:lstStyle/>
          <a:p>
            <a:fld id="{91974DF9-AD47-4691-BA21-BBFCE3637A9A}" type="slidenum">
              <a:rPr kumimoji="0" lang="en-US" smtClean="0"/>
              <a:pPr/>
              <a:t>‹Nº›</a:t>
            </a:fld>
            <a:endParaRPr kumimoji="0" lang="en-US"/>
          </a:p>
        </p:txBody>
      </p:sp>
      <p:sp>
        <p:nvSpPr>
          <p:cNvPr id="12" name="11 Marcador de pie de página"/>
          <p:cNvSpPr>
            <a:spLocks noGrp="1"/>
          </p:cNvSpPr>
          <p:nvPr>
            <p:ph type="ftr" sz="quarter" idx="17"/>
          </p:nvPr>
        </p:nvSpPr>
        <p:spPr/>
        <p:txBody>
          <a:bodyPr rtlCol="0"/>
          <a:lstStyle/>
          <a:p>
            <a:endParaRPr kumimoji="0"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nchor="ctr"/>
          <a:lstStyle>
            <a:lvl1pPr>
              <a:defRPr/>
            </a:lvl1pPr>
          </a:lstStyle>
          <a:p>
            <a:r>
              <a:rPr kumimoji="0" lang="es-ES" smtClean="0"/>
              <a:t>Haga clic para modificar el estilo de título del patrón</a:t>
            </a:r>
            <a:endParaRPr kumimoji="0" lang="en-US"/>
          </a:p>
        </p:txBody>
      </p:sp>
      <p:sp>
        <p:nvSpPr>
          <p:cNvPr id="11" name="10 Marcador de contenido"/>
          <p:cNvSpPr>
            <a:spLocks noGrp="1"/>
          </p:cNvSpPr>
          <p:nvPr>
            <p:ph sz="quarter" idx="2"/>
          </p:nvPr>
        </p:nvSpPr>
        <p:spPr>
          <a:xfrm>
            <a:off x="609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800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5"/>
          </p:nvPr>
        </p:nvSpPr>
        <p:spPr/>
        <p:txBody>
          <a:bodyPr rtlCol="0"/>
          <a:lstStyle/>
          <a:p>
            <a:fld id="{C699CB88-5E1A-4FAC-892A-60949ACB1F6F}" type="datetimeFigureOut">
              <a:rPr lang="en-US" smtClean="0"/>
              <a:pPr/>
              <a:t>11/7/2011</a:t>
            </a:fld>
            <a:endParaRPr lang="en-US"/>
          </a:p>
        </p:txBody>
      </p:sp>
      <p:sp>
        <p:nvSpPr>
          <p:cNvPr id="12" name="11 Marcador de número de diapositiva"/>
          <p:cNvSpPr>
            <a:spLocks noGrp="1"/>
          </p:cNvSpPr>
          <p:nvPr>
            <p:ph type="sldNum" sz="quarter" idx="16"/>
          </p:nvPr>
        </p:nvSpPr>
        <p:spPr/>
        <p:txBody>
          <a:bodyPr rtlCol="0"/>
          <a:lstStyle/>
          <a:p>
            <a:fld id="{91974DF9-AD47-4691-BA21-BBFCE3637A9A}" type="slidenum">
              <a:rPr kumimoji="0" lang="en-US" smtClean="0"/>
              <a:pPr/>
              <a:t>‹Nº›</a:t>
            </a:fld>
            <a:endParaRPr kumimoji="0" lang="en-US"/>
          </a:p>
        </p:txBody>
      </p:sp>
      <p:sp>
        <p:nvSpPr>
          <p:cNvPr id="14" name="13 Marcador de pie de página"/>
          <p:cNvSpPr>
            <a:spLocks noGrp="1"/>
          </p:cNvSpPr>
          <p:nvPr>
            <p:ph type="ftr" sz="quarter" idx="17"/>
          </p:nvPr>
        </p:nvSpPr>
        <p:spPr/>
        <p:txBody>
          <a:bodyPr rtlCol="0"/>
          <a:lstStyle/>
          <a:p>
            <a:endParaRPr kumimoji="0" lang="en-US"/>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C699CB88-5E1A-4FAC-892A-60949ACB1F6F}" type="datetimeFigureOut">
              <a:rPr lang="en-US" smtClean="0"/>
              <a:pPr/>
              <a:t>11/7/2011</a:t>
            </a:fld>
            <a:endParaRPr lang="en-US"/>
          </a:p>
        </p:txBody>
      </p:sp>
      <p:sp>
        <p:nvSpPr>
          <p:cNvPr id="4" name="3 Marcador de pie de página"/>
          <p:cNvSpPr>
            <a:spLocks noGrp="1"/>
          </p:cNvSpPr>
          <p:nvPr>
            <p:ph type="ftr" sz="quarter" idx="11"/>
          </p:nvPr>
        </p:nvSpPr>
        <p:spPr/>
        <p:txBody>
          <a:bodyPr/>
          <a:lstStyle/>
          <a:p>
            <a:endParaRPr kumimoji="0" lang="en-US"/>
          </a:p>
        </p:txBody>
      </p:sp>
      <p:sp>
        <p:nvSpPr>
          <p:cNvPr id="5" name="4 Marcador de número de diapositiva"/>
          <p:cNvSpPr>
            <a:spLocks noGrp="1"/>
          </p:cNvSpPr>
          <p:nvPr>
            <p:ph type="sldNum" sz="quarter" idx="12"/>
          </p:nvPr>
        </p:nvSpPr>
        <p:spPr/>
        <p:txBody>
          <a:bodyPr/>
          <a:lstStyle>
            <a:lvl1pPr>
              <a:defRPr>
                <a:solidFill>
                  <a:srgbClr val="FFFFFF"/>
                </a:solidFill>
              </a:defRPr>
            </a:lvl1pPr>
          </a:lstStyle>
          <a:p>
            <a:fld id="{91974DF9-AD47-4691-BA21-BBFCE3637A9A}" type="slidenum">
              <a:rPr kumimoji="0" lang="en-US" smtClean="0"/>
              <a:pPr/>
              <a:t>‹Nº›</a:t>
            </a:fld>
            <a:endParaRPr kumimoji="0"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699CB88-5E1A-4FAC-892A-60949ACB1F6F}" type="datetimeFigureOut">
              <a:rPr lang="en-US" smtClean="0"/>
              <a:pPr/>
              <a:t>11/7/2011</a:t>
            </a:fld>
            <a:endParaRPr lang="en-US"/>
          </a:p>
        </p:txBody>
      </p:sp>
      <p:sp>
        <p:nvSpPr>
          <p:cNvPr id="3" name="2 Marcador de pie de página"/>
          <p:cNvSpPr>
            <a:spLocks noGrp="1"/>
          </p:cNvSpPr>
          <p:nvPr>
            <p:ph type="ftr" sz="quarter" idx="11"/>
          </p:nvPr>
        </p:nvSpPr>
        <p:spPr/>
        <p:txBody>
          <a:bodyPr/>
          <a:lstStyle/>
          <a:p>
            <a:endParaRPr kumimoji="0" lang="en-US"/>
          </a:p>
        </p:txBody>
      </p:sp>
      <p:sp>
        <p:nvSpPr>
          <p:cNvPr id="4" name="3 Marcador de número de diapositiva"/>
          <p:cNvSpPr>
            <a:spLocks noGrp="1"/>
          </p:cNvSpPr>
          <p:nvPr>
            <p:ph type="sldNum" sz="quarter" idx="12"/>
          </p:nvPr>
        </p:nvSpPr>
        <p:spPr>
          <a:xfrm>
            <a:off x="0" y="6248400"/>
            <a:ext cx="533400" cy="381000"/>
          </a:xfrm>
        </p:spPr>
        <p:txBody>
          <a:bodyPr/>
          <a:lstStyle>
            <a:lvl1pPr>
              <a:defRPr>
                <a:solidFill>
                  <a:schemeClr val="tx2"/>
                </a:solidFill>
              </a:defRPr>
            </a:lvl1pPr>
          </a:lstStyle>
          <a:p>
            <a:fld id="{91974DF9-AD47-4691-BA21-BBFCE3637A9A}" type="slidenum">
              <a:rPr kumimoji="0" lang="en-US" smtClean="0"/>
              <a:pPr/>
              <a:t>‹Nº›</a:t>
            </a:fld>
            <a:endParaRPr kumimoji="0"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nchor="ctr"/>
          <a:lstStyle>
            <a:lvl1pPr algn="l">
              <a:buNone/>
              <a:defRPr sz="4400" b="0"/>
            </a:lvl1p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C699CB88-5E1A-4FAC-892A-60949ACB1F6F}" type="datetimeFigureOut">
              <a:rPr lang="en-US" smtClean="0"/>
              <a:pPr/>
              <a:t>11/7/2011</a:t>
            </a:fld>
            <a:endParaRPr lang="en-US"/>
          </a:p>
        </p:txBody>
      </p:sp>
      <p:sp>
        <p:nvSpPr>
          <p:cNvPr id="6" name="5 Marcador de pie de página"/>
          <p:cNvSpPr>
            <a:spLocks noGrp="1"/>
          </p:cNvSpPr>
          <p:nvPr>
            <p:ph type="ftr" sz="quarter" idx="11"/>
          </p:nvPr>
        </p:nvSpPr>
        <p:spPr/>
        <p:txBody>
          <a:bodyPr/>
          <a:lstStyle/>
          <a:p>
            <a:endParaRPr kumimoji="0" lang="en-US"/>
          </a:p>
        </p:txBody>
      </p:sp>
      <p:sp>
        <p:nvSpPr>
          <p:cNvPr id="7" name="6 Marcador de número de diapositiva"/>
          <p:cNvSpPr>
            <a:spLocks noGrp="1"/>
          </p:cNvSpPr>
          <p:nvPr>
            <p:ph type="sldNum" sz="quarter" idx="12"/>
          </p:nvPr>
        </p:nvSpPr>
        <p:spPr/>
        <p:txBody>
          <a:bodyPr/>
          <a:lstStyle>
            <a:lvl1pPr>
              <a:defRPr>
                <a:solidFill>
                  <a:srgbClr val="FFFFFF"/>
                </a:solidFill>
              </a:defRPr>
            </a:lvl1pPr>
          </a:lstStyle>
          <a:p>
            <a:fld id="{91974DF9-AD47-4691-BA21-BBFCE3637A9A}" type="slidenum">
              <a:rPr kumimoji="0" lang="en-US" smtClean="0"/>
              <a:pPr/>
              <a:t>‹Nº›</a:t>
            </a:fld>
            <a:endParaRPr kumimoji="0" lang="en-US"/>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3">
        <a:schemeClr val="bg2"/>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8" name="7 Rectángulo"/>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s-ES" smtClean="0"/>
              <a:t>Haga clic para modificar el estilo de título del patrón</a:t>
            </a:r>
            <a:endParaRPr kumimoji="0" lang="en-US"/>
          </a:p>
        </p:txBody>
      </p:sp>
      <p:sp>
        <p:nvSpPr>
          <p:cNvPr id="11" name="10 Rectángulo"/>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Marcador de fecha"/>
          <p:cNvSpPr>
            <a:spLocks noGrp="1"/>
          </p:cNvSpPr>
          <p:nvPr>
            <p:ph type="dt" sz="half" idx="10"/>
          </p:nvPr>
        </p:nvSpPr>
        <p:spPr>
          <a:xfrm>
            <a:off x="6248400" y="6248400"/>
            <a:ext cx="2667000" cy="365125"/>
          </a:xfrm>
        </p:spPr>
        <p:txBody>
          <a:bodyPr rtlCol="0"/>
          <a:lstStyle/>
          <a:p>
            <a:fld id="{C699CB88-5E1A-4FAC-892A-60949ACB1F6F}" type="datetimeFigureOut">
              <a:rPr lang="en-US" smtClean="0"/>
              <a:pPr/>
              <a:t>11/7/2011</a:t>
            </a:fld>
            <a:endParaRPr lang="en-US"/>
          </a:p>
        </p:txBody>
      </p:sp>
      <p:sp>
        <p:nvSpPr>
          <p:cNvPr id="13" name="12 Marcador de número de diapositiva"/>
          <p:cNvSpPr>
            <a:spLocks noGrp="1"/>
          </p:cNvSpPr>
          <p:nvPr>
            <p:ph type="sldNum" sz="quarter" idx="11"/>
          </p:nvPr>
        </p:nvSpPr>
        <p:spPr>
          <a:xfrm>
            <a:off x="0" y="4667249"/>
            <a:ext cx="1447800" cy="663578"/>
          </a:xfrm>
        </p:spPr>
        <p:txBody>
          <a:bodyPr rtlCol="0"/>
          <a:lstStyle>
            <a:lvl1pPr>
              <a:defRPr sz="2800"/>
            </a:lvl1pPr>
          </a:lstStyle>
          <a:p>
            <a:fld id="{91974DF9-AD47-4691-BA21-BBFCE3637A9A}" type="slidenum">
              <a:rPr kumimoji="0" lang="en-US" smtClean="0"/>
              <a:pPr/>
              <a:t>‹Nº›</a:t>
            </a:fld>
            <a:endParaRPr kumimoji="0" lang="en-US"/>
          </a:p>
        </p:txBody>
      </p:sp>
      <p:sp>
        <p:nvSpPr>
          <p:cNvPr id="14" name="13 Marcador de pie de página"/>
          <p:cNvSpPr>
            <a:spLocks noGrp="1"/>
          </p:cNvSpPr>
          <p:nvPr>
            <p:ph type="ftr" sz="quarter" idx="12"/>
          </p:nvPr>
        </p:nvSpPr>
        <p:spPr>
          <a:xfrm>
            <a:off x="1600200" y="6248206"/>
            <a:ext cx="4572000" cy="365125"/>
          </a:xfrm>
        </p:spPr>
        <p:txBody>
          <a:bodyPr rtlCol="0"/>
          <a:lstStyle/>
          <a:p>
            <a:endParaRPr kumimoji="0" lang="en-US"/>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s-ES" smtClean="0"/>
              <a:t>Haga clic en el icono para agregar una imagen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699CB88-5E1A-4FAC-892A-60949ACB1F6F}" type="datetimeFigureOut">
              <a:rPr lang="en-US" smtClean="0"/>
              <a:pPr/>
              <a:t>11/7/2011</a:t>
            </a:fld>
            <a:endParaRPr lang="en-US"/>
          </a:p>
        </p:txBody>
      </p:sp>
      <p:sp>
        <p:nvSpPr>
          <p:cNvPr id="5" name="4 Marcador de pie de página"/>
          <p:cNvSpPr>
            <a:spLocks noGrp="1"/>
          </p:cNvSpPr>
          <p:nvPr>
            <p:ph type="ftr" sz="quarter" idx="11"/>
          </p:nvPr>
        </p:nvSpPr>
        <p:spPr/>
        <p:txBody>
          <a:bodyPr/>
          <a:lstStyle/>
          <a:p>
            <a:endParaRPr kumimoji="0" lang="en-US"/>
          </a:p>
        </p:txBody>
      </p:sp>
      <p:sp>
        <p:nvSpPr>
          <p:cNvPr id="6" name="5 Marcador de número de diapositiva"/>
          <p:cNvSpPr>
            <a:spLocks noGrp="1"/>
          </p:cNvSpPr>
          <p:nvPr>
            <p:ph type="sldNum" sz="quarter" idx="12"/>
          </p:nvPr>
        </p:nvSpPr>
        <p:spPr/>
        <p:txBody>
          <a:bodyPr/>
          <a:lstStyle/>
          <a:p>
            <a:fld id="{91974DF9-AD47-4691-BA21-BBFCE3637A9A}" type="slidenum">
              <a:rPr kumimoji="0" lang="en-US" smtClean="0"/>
              <a:pPr/>
              <a:t>‹Nº›</a:t>
            </a:fld>
            <a:endParaRPr kumimoji="0"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1"/>
      </p:bgRef>
    </p:bg>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609600"/>
            <a:ext cx="2057400" cy="55165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6553200" y="6248402"/>
            <a:ext cx="2209800" cy="365125"/>
          </a:xfrm>
        </p:spPr>
        <p:txBody>
          <a:bodyPr/>
          <a:lstStyle/>
          <a:p>
            <a:fld id="{C699CB88-5E1A-4FAC-892A-60949ACB1F6F}" type="datetimeFigureOut">
              <a:rPr lang="en-US" smtClean="0"/>
              <a:pPr/>
              <a:t>11/7/2011</a:t>
            </a:fld>
            <a:endParaRPr lang="en-US"/>
          </a:p>
        </p:txBody>
      </p:sp>
      <p:sp>
        <p:nvSpPr>
          <p:cNvPr id="5" name="4 Marcador de pie de página"/>
          <p:cNvSpPr>
            <a:spLocks noGrp="1"/>
          </p:cNvSpPr>
          <p:nvPr>
            <p:ph type="ftr" sz="quarter" idx="11"/>
          </p:nvPr>
        </p:nvSpPr>
        <p:spPr>
          <a:xfrm>
            <a:off x="457201" y="6248207"/>
            <a:ext cx="5573483" cy="365125"/>
          </a:xfrm>
        </p:spPr>
        <p:txBody>
          <a:bodyPr/>
          <a:lstStyle/>
          <a:p>
            <a:endParaRPr kumimoji="0" lang="en-US"/>
          </a:p>
        </p:txBody>
      </p:sp>
      <p:sp>
        <p:nvSpPr>
          <p:cNvPr id="7" name="6 Rectángulo"/>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Marcador de número de diapositiva"/>
          <p:cNvSpPr>
            <a:spLocks noGrp="1"/>
          </p:cNvSpPr>
          <p:nvPr>
            <p:ph type="sldNum" sz="quarter" idx="12"/>
          </p:nvPr>
        </p:nvSpPr>
        <p:spPr>
          <a:xfrm rot="5400000">
            <a:off x="5989638" y="144462"/>
            <a:ext cx="533400" cy="244476"/>
          </a:xfrm>
        </p:spPr>
        <p:txBody>
          <a:bodyPr/>
          <a:lstStyle/>
          <a:p>
            <a:fld id="{91974DF9-AD47-4691-BA21-BBFCE3637A9A}" type="slidenum">
              <a:rPr kumimoji="0" lang="en-US" smtClean="0"/>
              <a:pPr/>
              <a:t>‹Nº›</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lstStyle/>
          <a:p>
            <a:r>
              <a:rPr lang="es-ES" smtClean="0"/>
              <a:t>Haga clic para modificar el estilo de título del patrón</a:t>
            </a:r>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73050"/>
            <a:ext cx="3008435" cy="1162050"/>
          </a:xfrm>
        </p:spPr>
        <p:txBody>
          <a:bodyPr rtlCol="0"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538" y="273053"/>
            <a:ext cx="5111262" cy="5853113"/>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1" y="1435103"/>
            <a:ext cx="3008435" cy="4691063"/>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166" y="4800600"/>
            <a:ext cx="5486400" cy="566738"/>
          </a:xfrm>
        </p:spPr>
        <p:txBody>
          <a:bodyPr rtlCol="0"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166" y="612775"/>
            <a:ext cx="5486400" cy="4114800"/>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s-ES" noProof="0"/>
          </a:p>
        </p:txBody>
      </p:sp>
      <p:sp>
        <p:nvSpPr>
          <p:cNvPr id="4" name="3 Marcador de texto"/>
          <p:cNvSpPr>
            <a:spLocks noGrp="1"/>
          </p:cNvSpPr>
          <p:nvPr>
            <p:ph type="body" sz="half" idx="2"/>
          </p:nvPr>
        </p:nvSpPr>
        <p:spPr>
          <a:xfrm>
            <a:off x="1792166" y="5367338"/>
            <a:ext cx="5486400" cy="804862"/>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2.pn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5.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3074" name="3073 Marcador de título"/>
          <p:cNvSpPr>
            <a:spLocks noGrp="1" noChangeArrowheads="1"/>
          </p:cNvSpPr>
          <p:nvPr>
            <p:ph type="title"/>
          </p:nvPr>
        </p:nvSpPr>
        <p:spPr bwMode="gray">
          <a:xfrm>
            <a:off x="685800" y="381000"/>
            <a:ext cx="8458200" cy="609600"/>
          </a:xfrm>
          <a:prstGeom prst="rect">
            <a:avLst/>
          </a:prstGeom>
          <a:gradFill rotWithShape="0">
            <a:gsLst>
              <a:gs pos="0">
                <a:srgbClr val="000000"/>
              </a:gs>
              <a:gs pos="100000">
                <a:srgbClr val="808080"/>
              </a:gs>
            </a:gsLst>
            <a:lin ang="0" scaled="1"/>
          </a:gradFill>
          <a:ln w="9525">
            <a:noFill/>
            <a:miter lim="800000"/>
            <a:headEnd/>
            <a:tailEnd/>
          </a:ln>
        </p:spPr>
        <p:txBody>
          <a:bodyPr vert="horz" wrap="square" lIns="92075" tIns="46038" rIns="92075" bIns="46038" numCol="1" anchor="ctr" anchorCtr="0" compatLnSpc="1">
            <a:prstTxWarp prst="textNoShape">
              <a:avLst/>
            </a:prstTxWarp>
          </a:bodyPr>
          <a:lstStyle/>
          <a:p>
            <a:pPr lvl="0"/>
            <a:r>
              <a:rPr lang="es-ES_tradnl" smtClean="0"/>
              <a:t>Haga clic para modificar el estilo de título del patrón</a:t>
            </a:r>
          </a:p>
        </p:txBody>
      </p:sp>
      <p:sp>
        <p:nvSpPr>
          <p:cNvPr id="3075" name="3074 Marcador de texto"/>
          <p:cNvSpPr>
            <a:spLocks noGrp="1" noChangeArrowheads="1"/>
          </p:cNvSpPr>
          <p:nvPr>
            <p:ph type="body" idx="1"/>
          </p:nvPr>
        </p:nvSpPr>
        <p:spPr bwMode="auto">
          <a:xfrm>
            <a:off x="685800" y="1219200"/>
            <a:ext cx="7772400" cy="4572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p>
        </p:txBody>
      </p:sp>
      <p:sp>
        <p:nvSpPr>
          <p:cNvPr id="3077" name="3076 Rectángulo"/>
          <p:cNvSpPr>
            <a:spLocks noChangeArrowheads="1"/>
          </p:cNvSpPr>
          <p:nvPr/>
        </p:nvSpPr>
        <p:spPr bwMode="auto">
          <a:xfrm>
            <a:off x="1066802" y="6096002"/>
            <a:ext cx="4159793" cy="646973"/>
          </a:xfrm>
          <a:prstGeom prst="rect">
            <a:avLst/>
          </a:prstGeom>
          <a:noFill/>
          <a:ln w="9525">
            <a:noFill/>
            <a:miter lim="800000"/>
            <a:headEnd/>
            <a:tailEnd/>
          </a:ln>
        </p:spPr>
        <p:txBody>
          <a:bodyPr wrap="none" lIns="92075" tIns="46038" rIns="92075" bIns="46038">
            <a:spAutoFit/>
          </a:bodyPr>
          <a:lstStyle/>
          <a:p>
            <a:pPr algn="l" eaLnBrk="0" hangingPunct="0">
              <a:defRPr/>
            </a:pPr>
            <a:r>
              <a:rPr lang="es-ES_tradnl" sz="1200" b="1" i="0" dirty="0">
                <a:solidFill>
                  <a:schemeClr val="tx1"/>
                </a:solidFill>
                <a:latin typeface="Arial" charset="0"/>
              </a:rPr>
              <a:t>© Luis </a:t>
            </a:r>
            <a:r>
              <a:rPr lang="es-ES_tradnl" sz="1200" b="1" i="0" dirty="0" err="1">
                <a:solidFill>
                  <a:schemeClr val="tx1"/>
                </a:solidFill>
                <a:latin typeface="Arial" charset="0"/>
              </a:rPr>
              <a:t>Joyanes</a:t>
            </a:r>
            <a:r>
              <a:rPr lang="es-ES_tradnl" sz="1200" b="1" i="0" dirty="0">
                <a:solidFill>
                  <a:schemeClr val="tx1"/>
                </a:solidFill>
                <a:latin typeface="Arial" charset="0"/>
              </a:rPr>
              <a:t> Aguilar, Rubén González Crespo</a:t>
            </a:r>
          </a:p>
          <a:p>
            <a:pPr algn="l" eaLnBrk="0" hangingPunct="0">
              <a:defRPr/>
            </a:pPr>
            <a:r>
              <a:rPr lang="es-ES_tradnl" sz="1200" i="0" dirty="0">
                <a:solidFill>
                  <a:schemeClr val="tx1"/>
                </a:solidFill>
                <a:latin typeface="Arial" charset="0"/>
              </a:rPr>
              <a:t>   Facultad de Informática</a:t>
            </a:r>
          </a:p>
          <a:p>
            <a:pPr algn="l" eaLnBrk="0" hangingPunct="0">
              <a:defRPr/>
            </a:pPr>
            <a:r>
              <a:rPr lang="es-ES_tradnl" sz="1200" i="0" dirty="0">
                <a:solidFill>
                  <a:schemeClr val="tx1"/>
                </a:solidFill>
                <a:latin typeface="Arial" charset="0"/>
              </a:rPr>
              <a:t>   Universidad Pontificia de Salamanca, campus de Madrid</a:t>
            </a:r>
          </a:p>
        </p:txBody>
      </p:sp>
      <p:sp>
        <p:nvSpPr>
          <p:cNvPr id="3078" name="3077 Rectángulo"/>
          <p:cNvSpPr>
            <a:spLocks noChangeArrowheads="1"/>
          </p:cNvSpPr>
          <p:nvPr/>
        </p:nvSpPr>
        <p:spPr bwMode="auto">
          <a:xfrm>
            <a:off x="0" y="6019800"/>
            <a:ext cx="8458200" cy="76200"/>
          </a:xfrm>
          <a:prstGeom prst="rect">
            <a:avLst/>
          </a:prstGeom>
          <a:gradFill rotWithShape="0">
            <a:gsLst>
              <a:gs pos="0">
                <a:schemeClr val="tx1"/>
              </a:gs>
              <a:gs pos="100000">
                <a:schemeClr val="bg1"/>
              </a:gs>
            </a:gsLst>
            <a:lin ang="0" scaled="1"/>
          </a:gradFill>
          <a:ln w="9525">
            <a:noFill/>
            <a:miter lim="800000"/>
            <a:headEnd/>
            <a:tailEnd/>
          </a:ln>
        </p:spPr>
        <p:txBody>
          <a:bodyPr wrap="none" anchor="ctr"/>
          <a:lstStyle/>
          <a:p>
            <a:pPr algn="l">
              <a:defRPr/>
            </a:pPr>
            <a:endParaRPr lang="es-ES" sz="1800" i="0">
              <a:solidFill>
                <a:srgbClr val="000000"/>
              </a:solidFill>
              <a:latin typeface="Arial" charset="0"/>
            </a:endParaRPr>
          </a:p>
        </p:txBody>
      </p:sp>
      <p:pic>
        <p:nvPicPr>
          <p:cNvPr id="2" name="6 Imagen" descr="Logo.gif"/>
          <p:cNvPicPr>
            <a:picLocks noChangeAspect="1"/>
          </p:cNvPicPr>
          <p:nvPr/>
        </p:nvPicPr>
        <p:blipFill>
          <a:blip r:embed="rId16"/>
          <a:srcRect/>
          <a:stretch>
            <a:fillRect/>
          </a:stretch>
        </p:blipFill>
        <p:spPr bwMode="auto">
          <a:xfrm>
            <a:off x="608137" y="6122991"/>
            <a:ext cx="452803" cy="6429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marL="342900" indent="-342900" algn="l" defTabSz="-13873163" rtl="0" eaLnBrk="1" fontAlgn="base" hangingPunct="1">
        <a:spcBef>
          <a:spcPct val="0"/>
        </a:spcBef>
        <a:spcAft>
          <a:spcPct val="0"/>
        </a:spcAft>
        <a:defRPr sz="3200" b="1">
          <a:solidFill>
            <a:schemeClr val="bg1"/>
          </a:solidFill>
          <a:latin typeface="+mj-lt"/>
          <a:ea typeface="+mj-ea"/>
          <a:cs typeface="+mj-cs"/>
        </a:defRPr>
      </a:lvl1pPr>
      <a:lvl2pPr marL="342900" indent="-342900" algn="l" defTabSz="-13873163" rtl="0" eaLnBrk="1" fontAlgn="base" hangingPunct="1">
        <a:spcBef>
          <a:spcPct val="0"/>
        </a:spcBef>
        <a:spcAft>
          <a:spcPct val="0"/>
        </a:spcAft>
        <a:defRPr sz="3200" b="1">
          <a:solidFill>
            <a:schemeClr val="bg1"/>
          </a:solidFill>
          <a:latin typeface="Tahoma"/>
        </a:defRPr>
      </a:lvl2pPr>
      <a:lvl3pPr marL="342900" indent="-342900" algn="l" defTabSz="-13873163" rtl="0" eaLnBrk="1" fontAlgn="base" hangingPunct="1">
        <a:spcBef>
          <a:spcPct val="0"/>
        </a:spcBef>
        <a:spcAft>
          <a:spcPct val="0"/>
        </a:spcAft>
        <a:defRPr sz="3200" b="1">
          <a:solidFill>
            <a:schemeClr val="bg1"/>
          </a:solidFill>
          <a:latin typeface="Tahoma"/>
        </a:defRPr>
      </a:lvl3pPr>
      <a:lvl4pPr marL="342900" indent="-342900" algn="l" defTabSz="-13873163" rtl="0" eaLnBrk="1" fontAlgn="base" hangingPunct="1">
        <a:spcBef>
          <a:spcPct val="0"/>
        </a:spcBef>
        <a:spcAft>
          <a:spcPct val="0"/>
        </a:spcAft>
        <a:defRPr sz="3200" b="1">
          <a:solidFill>
            <a:schemeClr val="bg1"/>
          </a:solidFill>
          <a:latin typeface="Tahoma"/>
        </a:defRPr>
      </a:lvl4pPr>
      <a:lvl5pPr marL="342900" indent="-342900" algn="l" defTabSz="-13873163" rtl="0" eaLnBrk="1" fontAlgn="base" hangingPunct="1">
        <a:spcBef>
          <a:spcPct val="0"/>
        </a:spcBef>
        <a:spcAft>
          <a:spcPct val="0"/>
        </a:spcAft>
        <a:defRPr sz="3200" b="1">
          <a:solidFill>
            <a:schemeClr val="bg1"/>
          </a:solidFill>
          <a:latin typeface="Tahoma"/>
        </a:defRPr>
      </a:lvl5pPr>
      <a:lvl6pPr marL="457200" algn="l" eaLnBrk="1" fontAlgn="base" hangingPunct="1">
        <a:spcBef>
          <a:spcPct val="0"/>
        </a:spcBef>
        <a:spcAft>
          <a:spcPct val="0"/>
        </a:spcAft>
        <a:defRPr sz="3200" b="1">
          <a:solidFill>
            <a:schemeClr val="bg1">
              <a:alpha val="100000"/>
            </a:schemeClr>
          </a:solidFill>
          <a:latin typeface="Tahoma"/>
        </a:defRPr>
      </a:lvl6pPr>
      <a:lvl7pPr marL="914400" algn="l" eaLnBrk="1" fontAlgn="base" hangingPunct="1">
        <a:spcBef>
          <a:spcPct val="0"/>
        </a:spcBef>
        <a:spcAft>
          <a:spcPct val="0"/>
        </a:spcAft>
        <a:defRPr sz="3200" b="1">
          <a:solidFill>
            <a:schemeClr val="bg1">
              <a:alpha val="100000"/>
            </a:schemeClr>
          </a:solidFill>
          <a:latin typeface="Tahoma"/>
        </a:defRPr>
      </a:lvl7pPr>
      <a:lvl8pPr marL="1371600" algn="l" eaLnBrk="1" fontAlgn="base" hangingPunct="1">
        <a:spcBef>
          <a:spcPct val="0"/>
        </a:spcBef>
        <a:spcAft>
          <a:spcPct val="0"/>
        </a:spcAft>
        <a:defRPr sz="3200" b="1">
          <a:solidFill>
            <a:schemeClr val="bg1">
              <a:alpha val="100000"/>
            </a:schemeClr>
          </a:solidFill>
          <a:latin typeface="Tahoma"/>
        </a:defRPr>
      </a:lvl8pPr>
      <a:lvl9pPr marL="1828800" algn="l" eaLnBrk="1" fontAlgn="base" hangingPunct="1">
        <a:spcBef>
          <a:spcPct val="0"/>
        </a:spcBef>
        <a:spcAft>
          <a:spcPct val="0"/>
        </a:spcAft>
        <a:defRPr sz="3200" b="1">
          <a:solidFill>
            <a:schemeClr val="bg1">
              <a:alpha val="100000"/>
            </a:schemeClr>
          </a:solidFill>
          <a:latin typeface="Tahoma"/>
        </a:defRPr>
      </a:lvl9pPr>
    </p:titleStyle>
    <p:bodyStyle>
      <a:lvl1pPr marL="342900" indent="-342900" algn="l" defTabSz="-13873163" rtl="0" eaLnBrk="1" fontAlgn="base" hangingPunct="1">
        <a:spcBef>
          <a:spcPct val="20000"/>
        </a:spcBef>
        <a:spcAft>
          <a:spcPct val="0"/>
        </a:spcAft>
        <a:buFont typeface="Wingdings" pitchFamily="2" charset="2"/>
        <a:buChar char="q"/>
        <a:defRPr sz="2400">
          <a:solidFill>
            <a:schemeClr val="tx1"/>
          </a:solidFill>
          <a:latin typeface="+mn-lt"/>
          <a:ea typeface="+mn-ea"/>
          <a:cs typeface="+mn-cs"/>
        </a:defRPr>
      </a:lvl1pPr>
      <a:lvl2pPr marL="742950" indent="-285750" algn="l" defTabSz="-13873163" rtl="0" eaLnBrk="1" fontAlgn="base" hangingPunct="1">
        <a:spcBef>
          <a:spcPct val="20000"/>
        </a:spcBef>
        <a:spcAft>
          <a:spcPct val="0"/>
        </a:spcAft>
        <a:buSzPct val="84000"/>
        <a:buFont typeface="Wingdings" pitchFamily="2" charset="2"/>
        <a:buChar char="l"/>
        <a:defRPr sz="2000">
          <a:solidFill>
            <a:schemeClr val="tx1"/>
          </a:solidFill>
          <a:latin typeface="+mn-lt"/>
        </a:defRPr>
      </a:lvl2pPr>
      <a:lvl3pPr marL="1143000" indent="-228600" algn="l" defTabSz="-13873163" rtl="0" eaLnBrk="1" fontAlgn="base" hangingPunct="1">
        <a:spcBef>
          <a:spcPct val="20000"/>
        </a:spcBef>
        <a:spcAft>
          <a:spcPct val="0"/>
        </a:spcAft>
        <a:buSzPct val="89000"/>
        <a:buFont typeface="Wingdings" pitchFamily="2" charset="2"/>
        <a:buChar char="ü"/>
        <a:defRPr sz="2400">
          <a:solidFill>
            <a:schemeClr val="tx1"/>
          </a:solidFill>
          <a:latin typeface="+mn-lt"/>
        </a:defRPr>
      </a:lvl3pPr>
      <a:lvl4pPr marL="1600200" indent="-228600" algn="l" defTabSz="-13873163" rtl="0" eaLnBrk="1" fontAlgn="base" hangingPunct="1">
        <a:spcBef>
          <a:spcPct val="20000"/>
        </a:spcBef>
        <a:spcAft>
          <a:spcPct val="0"/>
        </a:spcAft>
        <a:buSzPct val="89000"/>
        <a:buFont typeface="Wingdings" pitchFamily="2" charset="2"/>
        <a:buChar char="û"/>
        <a:defRPr sz="1600">
          <a:solidFill>
            <a:schemeClr val="tx1"/>
          </a:solidFill>
          <a:latin typeface="+mn-lt"/>
        </a:defRPr>
      </a:lvl4pPr>
      <a:lvl5pPr marL="2057400" indent="-228600" algn="l" defTabSz="-13873163" rtl="0" eaLnBrk="1" fontAlgn="base" hangingPunct="1">
        <a:spcBef>
          <a:spcPct val="20000"/>
        </a:spcBef>
        <a:spcAft>
          <a:spcPct val="0"/>
        </a:spcAft>
        <a:buSzPct val="89000"/>
        <a:buChar char="•"/>
        <a:defRPr sz="1600">
          <a:solidFill>
            <a:schemeClr val="tx1"/>
          </a:solidFill>
          <a:latin typeface="+mn-lt"/>
        </a:defRPr>
      </a:lvl5pPr>
      <a:lvl6pPr marL="2514600" indent="-228600" algn="l" eaLnBrk="1" fontAlgn="base" hangingPunct="1">
        <a:spcBef>
          <a:spcPct val="20000"/>
        </a:spcBef>
        <a:spcAft>
          <a:spcPct val="0"/>
        </a:spcAft>
        <a:buSzPct val="89000"/>
        <a:buChar char="•"/>
        <a:defRPr sz="1600">
          <a:solidFill>
            <a:schemeClr val="tx1">
              <a:alpha val="100000"/>
            </a:schemeClr>
          </a:solidFill>
          <a:latin typeface="+mn-lt"/>
        </a:defRPr>
      </a:lvl6pPr>
      <a:lvl7pPr marL="2971800" indent="-228600" algn="l" eaLnBrk="1" fontAlgn="base" hangingPunct="1">
        <a:spcBef>
          <a:spcPct val="20000"/>
        </a:spcBef>
        <a:spcAft>
          <a:spcPct val="0"/>
        </a:spcAft>
        <a:buSzPct val="89000"/>
        <a:buChar char="•"/>
        <a:defRPr sz="1600">
          <a:solidFill>
            <a:schemeClr val="tx1">
              <a:alpha val="100000"/>
            </a:schemeClr>
          </a:solidFill>
          <a:latin typeface="+mn-lt"/>
        </a:defRPr>
      </a:lvl7pPr>
      <a:lvl8pPr marL="3429000" indent="-228600" algn="l" eaLnBrk="1" fontAlgn="base" hangingPunct="1">
        <a:spcBef>
          <a:spcPct val="20000"/>
        </a:spcBef>
        <a:spcAft>
          <a:spcPct val="0"/>
        </a:spcAft>
        <a:buSzPct val="89000"/>
        <a:buChar char="•"/>
        <a:defRPr sz="1600">
          <a:solidFill>
            <a:schemeClr val="tx1">
              <a:alpha val="100000"/>
            </a:schemeClr>
          </a:solidFill>
          <a:latin typeface="+mn-lt"/>
        </a:defRPr>
      </a:lvl8pPr>
      <a:lvl9pPr marL="3886200" indent="-228600" algn="l" eaLnBrk="1" fontAlgn="base" hangingPunct="1">
        <a:spcBef>
          <a:spcPct val="20000"/>
        </a:spcBef>
        <a:spcAft>
          <a:spcPct val="0"/>
        </a:spcAft>
        <a:buSzPct val="89000"/>
        <a:buChar char="•"/>
        <a:defRPr sz="1600">
          <a:solidFill>
            <a:schemeClr val="tx1">
              <a:alpha val="100000"/>
            </a:schemeClr>
          </a:solidFill>
          <a:latin typeface="+mn-lt"/>
        </a:defRPr>
      </a:lvl9pPr>
    </p:bodyStyle>
    <p:otherStyle>
      <a:lvl1pPr algn="l" eaLnBrk="1" fontAlgn="base" hangingPunct="1">
        <a:spcBef>
          <a:spcPct val="0"/>
        </a:spcBef>
        <a:spcAft>
          <a:spcPct val="0"/>
        </a:spcAft>
        <a:defRPr>
          <a:solidFill>
            <a:schemeClr val="tx1">
              <a:alpha val="100000"/>
            </a:schemeClr>
          </a:solidFill>
          <a:latin typeface="Arial"/>
        </a:defRPr>
      </a:lvl1pPr>
      <a:lvl2pPr marL="457200" algn="l" eaLnBrk="1" fontAlgn="base" hangingPunct="1">
        <a:spcBef>
          <a:spcPct val="0"/>
        </a:spcBef>
        <a:spcAft>
          <a:spcPct val="0"/>
        </a:spcAft>
        <a:defRPr>
          <a:solidFill>
            <a:schemeClr val="tx1">
              <a:alpha val="100000"/>
            </a:schemeClr>
          </a:solidFill>
          <a:latin typeface="Arial"/>
        </a:defRPr>
      </a:lvl2pPr>
      <a:lvl3pPr marL="914400" algn="l" eaLnBrk="1" fontAlgn="base" hangingPunct="1">
        <a:spcBef>
          <a:spcPct val="0"/>
        </a:spcBef>
        <a:spcAft>
          <a:spcPct val="0"/>
        </a:spcAft>
        <a:defRPr>
          <a:solidFill>
            <a:schemeClr val="tx1">
              <a:alpha val="100000"/>
            </a:schemeClr>
          </a:solidFill>
          <a:latin typeface="Arial"/>
        </a:defRPr>
      </a:lvl3pPr>
      <a:lvl4pPr marL="1371600" algn="l" eaLnBrk="1" fontAlgn="base" hangingPunct="1">
        <a:spcBef>
          <a:spcPct val="0"/>
        </a:spcBef>
        <a:spcAft>
          <a:spcPct val="0"/>
        </a:spcAft>
        <a:defRPr>
          <a:solidFill>
            <a:schemeClr val="tx1">
              <a:alpha val="100000"/>
            </a:schemeClr>
          </a:solidFill>
          <a:latin typeface="Arial"/>
        </a:defRPr>
      </a:lvl4pPr>
      <a:lvl5pPr marL="1828800" algn="l" eaLnBrk="1" fontAlgn="base" hangingPunct="1">
        <a:spcBef>
          <a:spcPct val="0"/>
        </a:spcBef>
        <a:spcAft>
          <a:spcPct val="0"/>
        </a:spcAft>
        <a:defRPr>
          <a:solidFill>
            <a:schemeClr val="tx1">
              <a:alpha val="100000"/>
            </a:schemeClr>
          </a:solidFill>
          <a:latin typeface="Arial"/>
        </a:defRPr>
      </a:lvl5pPr>
      <a:lvl6pPr marL="2286000" algn="l" eaLnBrk="1" fontAlgn="base" hangingPunct="1">
        <a:spcBef>
          <a:spcPct val="0"/>
        </a:spcBef>
        <a:spcAft>
          <a:spcPct val="0"/>
        </a:spcAft>
        <a:defRPr>
          <a:solidFill>
            <a:schemeClr val="tx1">
              <a:alpha val="100000"/>
            </a:schemeClr>
          </a:solidFill>
          <a:latin typeface="Arial"/>
        </a:defRPr>
      </a:lvl6pPr>
      <a:lvl7pPr marL="2743200" algn="l" eaLnBrk="1" fontAlgn="base" hangingPunct="1">
        <a:spcBef>
          <a:spcPct val="0"/>
        </a:spcBef>
        <a:spcAft>
          <a:spcPct val="0"/>
        </a:spcAft>
        <a:defRPr>
          <a:solidFill>
            <a:schemeClr val="tx1">
              <a:alpha val="100000"/>
            </a:schemeClr>
          </a:solidFill>
          <a:latin typeface="Arial"/>
        </a:defRPr>
      </a:lvl7pPr>
      <a:lvl8pPr marL="3200400" algn="l" eaLnBrk="1" fontAlgn="base" hangingPunct="1">
        <a:spcBef>
          <a:spcPct val="0"/>
        </a:spcBef>
        <a:spcAft>
          <a:spcPct val="0"/>
        </a:spcAft>
        <a:defRPr>
          <a:solidFill>
            <a:schemeClr val="tx1">
              <a:alpha val="100000"/>
            </a:schemeClr>
          </a:solidFill>
          <a:latin typeface="Arial"/>
        </a:defRPr>
      </a:lvl8pPr>
      <a:lvl9pPr marL="3657600" algn="l" eaLnBrk="1" fontAlgn="base" hangingPunct="1">
        <a:spcBef>
          <a:spcPct val="0"/>
        </a:spcBef>
        <a:spcAft>
          <a:spcPct val="0"/>
        </a:spcAft>
        <a:defRPr>
          <a:solidFill>
            <a:schemeClr val="tx1">
              <a:alpha val="100000"/>
            </a:schemeClr>
          </a:solidFill>
          <a:latin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4099" name="2 Marcador de texto"/>
          <p:cNvSpPr>
            <a:spLocks noGrp="1"/>
          </p:cNvSpPr>
          <p:nvPr>
            <p:ph type="body" idx="1"/>
          </p:nvPr>
        </p:nvSpPr>
        <p:spPr bwMode="auto">
          <a:xfrm>
            <a:off x="457200" y="160020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457200" y="6356355"/>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7987E685-1BEB-4555-8F68-4DC74D457A8B}" type="datetimeFigureOut">
              <a:rPr lang="es-ES"/>
              <a:pPr>
                <a:defRPr/>
              </a:pPr>
              <a:t>07/11/2011</a:t>
            </a:fld>
            <a:endParaRPr lang="es-ES"/>
          </a:p>
        </p:txBody>
      </p:sp>
      <p:sp>
        <p:nvSpPr>
          <p:cNvPr id="5" name="4 Marcador de pie de página"/>
          <p:cNvSpPr>
            <a:spLocks noGrp="1"/>
          </p:cNvSpPr>
          <p:nvPr>
            <p:ph type="ftr" sz="quarter" idx="3"/>
          </p:nvPr>
        </p:nvSpPr>
        <p:spPr>
          <a:xfrm>
            <a:off x="3124200" y="6356355"/>
            <a:ext cx="28956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a:defRPr/>
            </a:pPr>
            <a:endParaRPr lang="es-ES"/>
          </a:p>
        </p:txBody>
      </p:sp>
      <p:sp>
        <p:nvSpPr>
          <p:cNvPr id="6" name="5 Marcador de número de diapositiva"/>
          <p:cNvSpPr>
            <a:spLocks noGrp="1"/>
          </p:cNvSpPr>
          <p:nvPr>
            <p:ph type="sldNum" sz="quarter" idx="4"/>
          </p:nvPr>
        </p:nvSpPr>
        <p:spPr>
          <a:xfrm>
            <a:off x="6553200" y="6356355"/>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136EA943-C657-41C6-ABF0-76C48C6709B7}"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3074" name="3073 Marcador de título"/>
          <p:cNvSpPr>
            <a:spLocks noGrp="1" noChangeArrowheads="1"/>
          </p:cNvSpPr>
          <p:nvPr>
            <p:ph type="title"/>
          </p:nvPr>
        </p:nvSpPr>
        <p:spPr bwMode="gray">
          <a:xfrm>
            <a:off x="685800" y="381000"/>
            <a:ext cx="8458200" cy="609600"/>
          </a:xfrm>
          <a:prstGeom prst="rect">
            <a:avLst/>
          </a:prstGeom>
          <a:gradFill rotWithShape="0">
            <a:gsLst>
              <a:gs pos="0">
                <a:srgbClr val="000000"/>
              </a:gs>
              <a:gs pos="100000">
                <a:srgbClr val="808080"/>
              </a:gs>
            </a:gsLst>
            <a:lin ang="0" scaled="1"/>
          </a:gradFill>
          <a:ln w="9525">
            <a:noFill/>
            <a:miter lim="800000"/>
            <a:headEnd/>
            <a:tailEnd/>
          </a:ln>
        </p:spPr>
        <p:txBody>
          <a:bodyPr vert="horz" wrap="square" lIns="92075" tIns="46038" rIns="92075" bIns="46038" numCol="1" anchor="ctr" anchorCtr="0" compatLnSpc="1">
            <a:prstTxWarp prst="textNoShape">
              <a:avLst/>
            </a:prstTxWarp>
          </a:bodyPr>
          <a:lstStyle/>
          <a:p>
            <a:pPr lvl="0"/>
            <a:r>
              <a:rPr lang="es-ES_tradnl" smtClean="0"/>
              <a:t>Haga clic para modificar el estilo de título del patrón</a:t>
            </a:r>
          </a:p>
        </p:txBody>
      </p:sp>
      <p:sp>
        <p:nvSpPr>
          <p:cNvPr id="3075" name="3074 Marcador de texto"/>
          <p:cNvSpPr>
            <a:spLocks noGrp="1" noChangeArrowheads="1"/>
          </p:cNvSpPr>
          <p:nvPr>
            <p:ph type="body" idx="1"/>
          </p:nvPr>
        </p:nvSpPr>
        <p:spPr bwMode="auto">
          <a:xfrm>
            <a:off x="685800" y="1219200"/>
            <a:ext cx="7772400" cy="4572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p>
        </p:txBody>
      </p:sp>
      <p:sp>
        <p:nvSpPr>
          <p:cNvPr id="3077" name="3076 Rectángulo"/>
          <p:cNvSpPr>
            <a:spLocks noChangeArrowheads="1"/>
          </p:cNvSpPr>
          <p:nvPr/>
        </p:nvSpPr>
        <p:spPr bwMode="auto">
          <a:xfrm>
            <a:off x="1066801" y="6096000"/>
            <a:ext cx="4159793" cy="646973"/>
          </a:xfrm>
          <a:prstGeom prst="rect">
            <a:avLst/>
          </a:prstGeom>
          <a:noFill/>
          <a:ln w="9525">
            <a:noFill/>
            <a:miter lim="800000"/>
            <a:headEnd/>
            <a:tailEnd/>
          </a:ln>
        </p:spPr>
        <p:txBody>
          <a:bodyPr wrap="none" lIns="92075" tIns="46038" rIns="92075" bIns="46038">
            <a:spAutoFit/>
          </a:bodyPr>
          <a:lstStyle/>
          <a:p>
            <a:pPr algn="l" eaLnBrk="0" hangingPunct="0">
              <a:defRPr/>
            </a:pPr>
            <a:r>
              <a:rPr lang="es-ES_tradnl" sz="1200" b="1" i="0" dirty="0">
                <a:solidFill>
                  <a:schemeClr val="tx1"/>
                </a:solidFill>
                <a:latin typeface="Arial" charset="0"/>
              </a:rPr>
              <a:t>© Luis </a:t>
            </a:r>
            <a:r>
              <a:rPr lang="es-ES_tradnl" sz="1200" b="1" i="0" dirty="0" err="1">
                <a:solidFill>
                  <a:schemeClr val="tx1"/>
                </a:solidFill>
                <a:latin typeface="Arial" charset="0"/>
              </a:rPr>
              <a:t>Joyanes</a:t>
            </a:r>
            <a:r>
              <a:rPr lang="es-ES_tradnl" sz="1200" b="1" i="0" dirty="0">
                <a:solidFill>
                  <a:schemeClr val="tx1"/>
                </a:solidFill>
                <a:latin typeface="Arial" charset="0"/>
              </a:rPr>
              <a:t> Aguilar, Rubén González Crespo</a:t>
            </a:r>
          </a:p>
          <a:p>
            <a:pPr algn="l" eaLnBrk="0" hangingPunct="0">
              <a:defRPr/>
            </a:pPr>
            <a:r>
              <a:rPr lang="es-ES_tradnl" sz="1200" i="0" dirty="0">
                <a:solidFill>
                  <a:schemeClr val="tx1"/>
                </a:solidFill>
                <a:latin typeface="Arial" charset="0"/>
              </a:rPr>
              <a:t>   Facultad de Informática</a:t>
            </a:r>
          </a:p>
          <a:p>
            <a:pPr algn="l" eaLnBrk="0" hangingPunct="0">
              <a:defRPr/>
            </a:pPr>
            <a:r>
              <a:rPr lang="es-ES_tradnl" sz="1200" i="0" dirty="0">
                <a:solidFill>
                  <a:schemeClr val="tx1"/>
                </a:solidFill>
                <a:latin typeface="Arial" charset="0"/>
              </a:rPr>
              <a:t>   Universidad Pontificia de Salamanca, campus de Madrid</a:t>
            </a:r>
          </a:p>
        </p:txBody>
      </p:sp>
      <p:sp>
        <p:nvSpPr>
          <p:cNvPr id="3078" name="3077 Rectángulo"/>
          <p:cNvSpPr>
            <a:spLocks noChangeArrowheads="1"/>
          </p:cNvSpPr>
          <p:nvPr/>
        </p:nvSpPr>
        <p:spPr bwMode="auto">
          <a:xfrm>
            <a:off x="0" y="6019800"/>
            <a:ext cx="8458200" cy="76200"/>
          </a:xfrm>
          <a:prstGeom prst="rect">
            <a:avLst/>
          </a:prstGeom>
          <a:gradFill rotWithShape="0">
            <a:gsLst>
              <a:gs pos="0">
                <a:schemeClr val="tx1"/>
              </a:gs>
              <a:gs pos="100000">
                <a:schemeClr val="bg1"/>
              </a:gs>
            </a:gsLst>
            <a:lin ang="0" scaled="1"/>
          </a:gradFill>
          <a:ln w="9525">
            <a:noFill/>
            <a:miter lim="800000"/>
            <a:headEnd/>
            <a:tailEnd/>
          </a:ln>
        </p:spPr>
        <p:txBody>
          <a:bodyPr wrap="none" anchor="ctr"/>
          <a:lstStyle/>
          <a:p>
            <a:pPr algn="l">
              <a:defRPr/>
            </a:pPr>
            <a:endParaRPr lang="es-ES" sz="1800" i="0">
              <a:solidFill>
                <a:srgbClr val="000000"/>
              </a:solidFill>
              <a:latin typeface="Arial" charset="0"/>
            </a:endParaRPr>
          </a:p>
        </p:txBody>
      </p:sp>
      <p:pic>
        <p:nvPicPr>
          <p:cNvPr id="2" name="6 Imagen" descr="Logo.gif"/>
          <p:cNvPicPr>
            <a:picLocks noChangeAspect="1"/>
          </p:cNvPicPr>
          <p:nvPr/>
        </p:nvPicPr>
        <p:blipFill>
          <a:blip r:embed="rId16"/>
          <a:srcRect/>
          <a:stretch>
            <a:fillRect/>
          </a:stretch>
        </p:blipFill>
        <p:spPr bwMode="auto">
          <a:xfrm>
            <a:off x="608136" y="6122989"/>
            <a:ext cx="452803" cy="6429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txStyles>
    <p:titleStyle>
      <a:lvl1pPr marL="342900" indent="-342900" algn="l" defTabSz="-13873163" rtl="0" eaLnBrk="1" fontAlgn="base" hangingPunct="1">
        <a:spcBef>
          <a:spcPct val="0"/>
        </a:spcBef>
        <a:spcAft>
          <a:spcPct val="0"/>
        </a:spcAft>
        <a:defRPr sz="3200" b="1">
          <a:solidFill>
            <a:schemeClr val="bg1"/>
          </a:solidFill>
          <a:latin typeface="+mj-lt"/>
          <a:ea typeface="+mj-ea"/>
          <a:cs typeface="+mj-cs"/>
        </a:defRPr>
      </a:lvl1pPr>
      <a:lvl2pPr marL="342900" indent="-342900" algn="l" defTabSz="-13873163" rtl="0" eaLnBrk="1" fontAlgn="base" hangingPunct="1">
        <a:spcBef>
          <a:spcPct val="0"/>
        </a:spcBef>
        <a:spcAft>
          <a:spcPct val="0"/>
        </a:spcAft>
        <a:defRPr sz="3200" b="1">
          <a:solidFill>
            <a:schemeClr val="bg1"/>
          </a:solidFill>
          <a:latin typeface="Tahoma"/>
        </a:defRPr>
      </a:lvl2pPr>
      <a:lvl3pPr marL="342900" indent="-342900" algn="l" defTabSz="-13873163" rtl="0" eaLnBrk="1" fontAlgn="base" hangingPunct="1">
        <a:spcBef>
          <a:spcPct val="0"/>
        </a:spcBef>
        <a:spcAft>
          <a:spcPct val="0"/>
        </a:spcAft>
        <a:defRPr sz="3200" b="1">
          <a:solidFill>
            <a:schemeClr val="bg1"/>
          </a:solidFill>
          <a:latin typeface="Tahoma"/>
        </a:defRPr>
      </a:lvl3pPr>
      <a:lvl4pPr marL="342900" indent="-342900" algn="l" defTabSz="-13873163" rtl="0" eaLnBrk="1" fontAlgn="base" hangingPunct="1">
        <a:spcBef>
          <a:spcPct val="0"/>
        </a:spcBef>
        <a:spcAft>
          <a:spcPct val="0"/>
        </a:spcAft>
        <a:defRPr sz="3200" b="1">
          <a:solidFill>
            <a:schemeClr val="bg1"/>
          </a:solidFill>
          <a:latin typeface="Tahoma"/>
        </a:defRPr>
      </a:lvl4pPr>
      <a:lvl5pPr marL="342900" indent="-342900" algn="l" defTabSz="-13873163" rtl="0" eaLnBrk="1" fontAlgn="base" hangingPunct="1">
        <a:spcBef>
          <a:spcPct val="0"/>
        </a:spcBef>
        <a:spcAft>
          <a:spcPct val="0"/>
        </a:spcAft>
        <a:defRPr sz="3200" b="1">
          <a:solidFill>
            <a:schemeClr val="bg1"/>
          </a:solidFill>
          <a:latin typeface="Tahoma"/>
        </a:defRPr>
      </a:lvl5pPr>
      <a:lvl6pPr marL="457200" algn="l" eaLnBrk="1" fontAlgn="base" hangingPunct="1">
        <a:spcBef>
          <a:spcPct val="0"/>
        </a:spcBef>
        <a:spcAft>
          <a:spcPct val="0"/>
        </a:spcAft>
        <a:defRPr sz="3200" b="1">
          <a:solidFill>
            <a:schemeClr val="bg1">
              <a:alpha val="100000"/>
            </a:schemeClr>
          </a:solidFill>
          <a:latin typeface="Tahoma"/>
        </a:defRPr>
      </a:lvl6pPr>
      <a:lvl7pPr marL="914400" algn="l" eaLnBrk="1" fontAlgn="base" hangingPunct="1">
        <a:spcBef>
          <a:spcPct val="0"/>
        </a:spcBef>
        <a:spcAft>
          <a:spcPct val="0"/>
        </a:spcAft>
        <a:defRPr sz="3200" b="1">
          <a:solidFill>
            <a:schemeClr val="bg1">
              <a:alpha val="100000"/>
            </a:schemeClr>
          </a:solidFill>
          <a:latin typeface="Tahoma"/>
        </a:defRPr>
      </a:lvl7pPr>
      <a:lvl8pPr marL="1371600" algn="l" eaLnBrk="1" fontAlgn="base" hangingPunct="1">
        <a:spcBef>
          <a:spcPct val="0"/>
        </a:spcBef>
        <a:spcAft>
          <a:spcPct val="0"/>
        </a:spcAft>
        <a:defRPr sz="3200" b="1">
          <a:solidFill>
            <a:schemeClr val="bg1">
              <a:alpha val="100000"/>
            </a:schemeClr>
          </a:solidFill>
          <a:latin typeface="Tahoma"/>
        </a:defRPr>
      </a:lvl8pPr>
      <a:lvl9pPr marL="1828800" algn="l" eaLnBrk="1" fontAlgn="base" hangingPunct="1">
        <a:spcBef>
          <a:spcPct val="0"/>
        </a:spcBef>
        <a:spcAft>
          <a:spcPct val="0"/>
        </a:spcAft>
        <a:defRPr sz="3200" b="1">
          <a:solidFill>
            <a:schemeClr val="bg1">
              <a:alpha val="100000"/>
            </a:schemeClr>
          </a:solidFill>
          <a:latin typeface="Tahoma"/>
        </a:defRPr>
      </a:lvl9pPr>
    </p:titleStyle>
    <p:bodyStyle>
      <a:lvl1pPr marL="342900" indent="-342900" algn="l" defTabSz="-13873163" rtl="0" eaLnBrk="1" fontAlgn="base" hangingPunct="1">
        <a:spcBef>
          <a:spcPct val="20000"/>
        </a:spcBef>
        <a:spcAft>
          <a:spcPct val="0"/>
        </a:spcAft>
        <a:buFont typeface="Wingdings" pitchFamily="2" charset="2"/>
        <a:buChar char="q"/>
        <a:defRPr sz="2400">
          <a:solidFill>
            <a:schemeClr val="tx1"/>
          </a:solidFill>
          <a:latin typeface="+mn-lt"/>
          <a:ea typeface="+mn-ea"/>
          <a:cs typeface="+mn-cs"/>
        </a:defRPr>
      </a:lvl1pPr>
      <a:lvl2pPr marL="742950" indent="-285750" algn="l" defTabSz="-13873163" rtl="0" eaLnBrk="1" fontAlgn="base" hangingPunct="1">
        <a:spcBef>
          <a:spcPct val="20000"/>
        </a:spcBef>
        <a:spcAft>
          <a:spcPct val="0"/>
        </a:spcAft>
        <a:buSzPct val="84000"/>
        <a:buFont typeface="Wingdings" pitchFamily="2" charset="2"/>
        <a:buChar char="l"/>
        <a:defRPr sz="2000">
          <a:solidFill>
            <a:schemeClr val="tx1"/>
          </a:solidFill>
          <a:latin typeface="+mn-lt"/>
        </a:defRPr>
      </a:lvl2pPr>
      <a:lvl3pPr marL="1143000" indent="-228600" algn="l" defTabSz="-13873163" rtl="0" eaLnBrk="1" fontAlgn="base" hangingPunct="1">
        <a:spcBef>
          <a:spcPct val="20000"/>
        </a:spcBef>
        <a:spcAft>
          <a:spcPct val="0"/>
        </a:spcAft>
        <a:buSzPct val="89000"/>
        <a:buFont typeface="Wingdings" pitchFamily="2" charset="2"/>
        <a:buChar char="ü"/>
        <a:defRPr sz="2400">
          <a:solidFill>
            <a:schemeClr val="tx1"/>
          </a:solidFill>
          <a:latin typeface="+mn-lt"/>
        </a:defRPr>
      </a:lvl3pPr>
      <a:lvl4pPr marL="1600200" indent="-228600" algn="l" defTabSz="-13873163" rtl="0" eaLnBrk="1" fontAlgn="base" hangingPunct="1">
        <a:spcBef>
          <a:spcPct val="20000"/>
        </a:spcBef>
        <a:spcAft>
          <a:spcPct val="0"/>
        </a:spcAft>
        <a:buSzPct val="89000"/>
        <a:buFont typeface="Wingdings" pitchFamily="2" charset="2"/>
        <a:buChar char="û"/>
        <a:defRPr sz="1600">
          <a:solidFill>
            <a:schemeClr val="tx1"/>
          </a:solidFill>
          <a:latin typeface="+mn-lt"/>
        </a:defRPr>
      </a:lvl4pPr>
      <a:lvl5pPr marL="2057400" indent="-228600" algn="l" defTabSz="-13873163" rtl="0" eaLnBrk="1" fontAlgn="base" hangingPunct="1">
        <a:spcBef>
          <a:spcPct val="20000"/>
        </a:spcBef>
        <a:spcAft>
          <a:spcPct val="0"/>
        </a:spcAft>
        <a:buSzPct val="89000"/>
        <a:buChar char="•"/>
        <a:defRPr sz="1600">
          <a:solidFill>
            <a:schemeClr val="tx1"/>
          </a:solidFill>
          <a:latin typeface="+mn-lt"/>
        </a:defRPr>
      </a:lvl5pPr>
      <a:lvl6pPr marL="2514600" indent="-228600" algn="l" eaLnBrk="1" fontAlgn="base" hangingPunct="1">
        <a:spcBef>
          <a:spcPct val="20000"/>
        </a:spcBef>
        <a:spcAft>
          <a:spcPct val="0"/>
        </a:spcAft>
        <a:buSzPct val="89000"/>
        <a:buChar char="•"/>
        <a:defRPr sz="1600">
          <a:solidFill>
            <a:schemeClr val="tx1">
              <a:alpha val="100000"/>
            </a:schemeClr>
          </a:solidFill>
          <a:latin typeface="+mn-lt"/>
        </a:defRPr>
      </a:lvl6pPr>
      <a:lvl7pPr marL="2971800" indent="-228600" algn="l" eaLnBrk="1" fontAlgn="base" hangingPunct="1">
        <a:spcBef>
          <a:spcPct val="20000"/>
        </a:spcBef>
        <a:spcAft>
          <a:spcPct val="0"/>
        </a:spcAft>
        <a:buSzPct val="89000"/>
        <a:buChar char="•"/>
        <a:defRPr sz="1600">
          <a:solidFill>
            <a:schemeClr val="tx1">
              <a:alpha val="100000"/>
            </a:schemeClr>
          </a:solidFill>
          <a:latin typeface="+mn-lt"/>
        </a:defRPr>
      </a:lvl7pPr>
      <a:lvl8pPr marL="3429000" indent="-228600" algn="l" eaLnBrk="1" fontAlgn="base" hangingPunct="1">
        <a:spcBef>
          <a:spcPct val="20000"/>
        </a:spcBef>
        <a:spcAft>
          <a:spcPct val="0"/>
        </a:spcAft>
        <a:buSzPct val="89000"/>
        <a:buChar char="•"/>
        <a:defRPr sz="1600">
          <a:solidFill>
            <a:schemeClr val="tx1">
              <a:alpha val="100000"/>
            </a:schemeClr>
          </a:solidFill>
          <a:latin typeface="+mn-lt"/>
        </a:defRPr>
      </a:lvl8pPr>
      <a:lvl9pPr marL="3886200" indent="-228600" algn="l" eaLnBrk="1" fontAlgn="base" hangingPunct="1">
        <a:spcBef>
          <a:spcPct val="20000"/>
        </a:spcBef>
        <a:spcAft>
          <a:spcPct val="0"/>
        </a:spcAft>
        <a:buSzPct val="89000"/>
        <a:buChar char="•"/>
        <a:defRPr sz="1600">
          <a:solidFill>
            <a:schemeClr val="tx1">
              <a:alpha val="100000"/>
            </a:schemeClr>
          </a:solidFill>
          <a:latin typeface="+mn-lt"/>
        </a:defRPr>
      </a:lvl9pPr>
    </p:bodyStyle>
    <p:otherStyle>
      <a:lvl1pPr algn="l" eaLnBrk="1" fontAlgn="base" hangingPunct="1">
        <a:spcBef>
          <a:spcPct val="0"/>
        </a:spcBef>
        <a:spcAft>
          <a:spcPct val="0"/>
        </a:spcAft>
        <a:defRPr>
          <a:solidFill>
            <a:schemeClr val="tx1">
              <a:alpha val="100000"/>
            </a:schemeClr>
          </a:solidFill>
          <a:latin typeface="Arial"/>
        </a:defRPr>
      </a:lvl1pPr>
      <a:lvl2pPr marL="457200" algn="l" eaLnBrk="1" fontAlgn="base" hangingPunct="1">
        <a:spcBef>
          <a:spcPct val="0"/>
        </a:spcBef>
        <a:spcAft>
          <a:spcPct val="0"/>
        </a:spcAft>
        <a:defRPr>
          <a:solidFill>
            <a:schemeClr val="tx1">
              <a:alpha val="100000"/>
            </a:schemeClr>
          </a:solidFill>
          <a:latin typeface="Arial"/>
        </a:defRPr>
      </a:lvl2pPr>
      <a:lvl3pPr marL="914400" algn="l" eaLnBrk="1" fontAlgn="base" hangingPunct="1">
        <a:spcBef>
          <a:spcPct val="0"/>
        </a:spcBef>
        <a:spcAft>
          <a:spcPct val="0"/>
        </a:spcAft>
        <a:defRPr>
          <a:solidFill>
            <a:schemeClr val="tx1">
              <a:alpha val="100000"/>
            </a:schemeClr>
          </a:solidFill>
          <a:latin typeface="Arial"/>
        </a:defRPr>
      </a:lvl3pPr>
      <a:lvl4pPr marL="1371600" algn="l" eaLnBrk="1" fontAlgn="base" hangingPunct="1">
        <a:spcBef>
          <a:spcPct val="0"/>
        </a:spcBef>
        <a:spcAft>
          <a:spcPct val="0"/>
        </a:spcAft>
        <a:defRPr>
          <a:solidFill>
            <a:schemeClr val="tx1">
              <a:alpha val="100000"/>
            </a:schemeClr>
          </a:solidFill>
          <a:latin typeface="Arial"/>
        </a:defRPr>
      </a:lvl4pPr>
      <a:lvl5pPr marL="1828800" algn="l" eaLnBrk="1" fontAlgn="base" hangingPunct="1">
        <a:spcBef>
          <a:spcPct val="0"/>
        </a:spcBef>
        <a:spcAft>
          <a:spcPct val="0"/>
        </a:spcAft>
        <a:defRPr>
          <a:solidFill>
            <a:schemeClr val="tx1">
              <a:alpha val="100000"/>
            </a:schemeClr>
          </a:solidFill>
          <a:latin typeface="Arial"/>
        </a:defRPr>
      </a:lvl5pPr>
      <a:lvl6pPr marL="2286000" algn="l" eaLnBrk="1" fontAlgn="base" hangingPunct="1">
        <a:spcBef>
          <a:spcPct val="0"/>
        </a:spcBef>
        <a:spcAft>
          <a:spcPct val="0"/>
        </a:spcAft>
        <a:defRPr>
          <a:solidFill>
            <a:schemeClr val="tx1">
              <a:alpha val="100000"/>
            </a:schemeClr>
          </a:solidFill>
          <a:latin typeface="Arial"/>
        </a:defRPr>
      </a:lvl6pPr>
      <a:lvl7pPr marL="2743200" algn="l" eaLnBrk="1" fontAlgn="base" hangingPunct="1">
        <a:spcBef>
          <a:spcPct val="0"/>
        </a:spcBef>
        <a:spcAft>
          <a:spcPct val="0"/>
        </a:spcAft>
        <a:defRPr>
          <a:solidFill>
            <a:schemeClr val="tx1">
              <a:alpha val="100000"/>
            </a:schemeClr>
          </a:solidFill>
          <a:latin typeface="Arial"/>
        </a:defRPr>
      </a:lvl7pPr>
      <a:lvl8pPr marL="3200400" algn="l" eaLnBrk="1" fontAlgn="base" hangingPunct="1">
        <a:spcBef>
          <a:spcPct val="0"/>
        </a:spcBef>
        <a:spcAft>
          <a:spcPct val="0"/>
        </a:spcAft>
        <a:defRPr>
          <a:solidFill>
            <a:schemeClr val="tx1">
              <a:alpha val="100000"/>
            </a:schemeClr>
          </a:solidFill>
          <a:latin typeface="Arial"/>
        </a:defRPr>
      </a:lvl8pPr>
      <a:lvl9pPr marL="3657600" algn="l" eaLnBrk="1" fontAlgn="base" hangingPunct="1">
        <a:spcBef>
          <a:spcPct val="0"/>
        </a:spcBef>
        <a:spcAft>
          <a:spcPct val="0"/>
        </a:spcAft>
        <a:defRPr>
          <a:solidFill>
            <a:schemeClr val="tx1">
              <a:alpha val="100000"/>
            </a:schemeClr>
          </a:solidFill>
          <a:latin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4099" name="2 Marcador de texto"/>
          <p:cNvSpPr>
            <a:spLocks noGrp="1"/>
          </p:cNvSpPr>
          <p:nvPr>
            <p:ph type="body" idx="1"/>
          </p:nvPr>
        </p:nvSpPr>
        <p:spPr bwMode="auto">
          <a:xfrm>
            <a:off x="457200" y="1600203"/>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7987E685-1BEB-4555-8F68-4DC74D457A8B}" type="datetimeFigureOut">
              <a:rPr lang="es-ES"/>
              <a:pPr>
                <a:defRPr/>
              </a:pPr>
              <a:t>07/11/2011</a:t>
            </a:fld>
            <a:endParaRPr lang="es-ES"/>
          </a:p>
        </p:txBody>
      </p:sp>
      <p:sp>
        <p:nvSpPr>
          <p:cNvPr id="5" name="4 Marcador de pie de página"/>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a:defRPr/>
            </a:pPr>
            <a:endParaRPr lang="es-ES"/>
          </a:p>
        </p:txBody>
      </p:sp>
      <p:sp>
        <p:nvSpPr>
          <p:cNvPr id="6" name="5 Marcador de número de diapositiva"/>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136EA943-C657-41C6-ABF0-76C48C6709B7}"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609600" y="228600"/>
            <a:ext cx="8153400" cy="9906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3A271A1-F6D6-438B-A432-4747EE7ECD40}" type="datetimeFigureOut">
              <a:rPr lang="en-US" smtClean="0"/>
              <a:pPr/>
              <a:t>11/7/2011</a:t>
            </a:fld>
            <a:endParaRPr lang="en-US" sz="1400" dirty="0">
              <a:solidFill>
                <a:schemeClr val="tx2"/>
              </a:solidFill>
            </a:endParaRPr>
          </a:p>
        </p:txBody>
      </p:sp>
      <p:sp>
        <p:nvSpPr>
          <p:cNvPr id="3" name="2 Marcador de pie de página"/>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lgn="r" eaLnBrk="1" latinLnBrk="0" hangingPunct="1"/>
            <a:endParaRPr kumimoji="0" lang="en-US" sz="1400" dirty="0">
              <a:solidFill>
                <a:schemeClr val="tx2"/>
              </a:solidFill>
            </a:endParaRPr>
          </a:p>
        </p:txBody>
      </p:sp>
      <p:sp>
        <p:nvSpPr>
          <p:cNvPr id="7" name="6 Rectángulo"/>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lgn="ctr" eaLnBrk="1" latinLnBrk="0" hangingPunct="1"/>
            <a:fld id="{F0C94032-CD4C-4C25-B0C2-CEC720522D92}" type="slidenum">
              <a:rPr kumimoji="0" lang="en-US" smtClean="0"/>
              <a:pPr algn="ctr" eaLnBrk="1" latinLnBrk="0" hangingPunct="1"/>
              <a:t>‹Nº›</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428596" y="642918"/>
            <a:ext cx="7572428" cy="5632311"/>
          </a:xfrm>
          <a:prstGeom prst="rect">
            <a:avLst/>
          </a:prstGeom>
          <a:noFill/>
        </p:spPr>
        <p:txBody>
          <a:bodyPr wrap="square" rtlCol="0">
            <a:spAutoFit/>
          </a:bodyPr>
          <a:lstStyle/>
          <a:p>
            <a:r>
              <a:rPr lang="es-PE" b="1" u="sng" dirty="0"/>
              <a:t>ANTECEDENTES DEL GOBIERNO ELECTRÓNICO </a:t>
            </a:r>
            <a:endParaRPr lang="es-PE" dirty="0"/>
          </a:p>
          <a:p>
            <a:r>
              <a:rPr lang="es-PE" dirty="0"/>
              <a:t> </a:t>
            </a:r>
          </a:p>
          <a:p>
            <a:r>
              <a:rPr lang="es-PE" dirty="0"/>
              <a:t> El surgimiento y penetración de Internet constituye uno de los desarrollos Tecnológicos más significativos del siglo pasado como poderoso medio de Comunicación bidireccional que ha impactado la forma de hacer negocios, de divertirse, de educarse y de comunicarse, entre otras muchas actividades. Los vertiginosos adelantos tecnológicos de la computación y de las telecomunicaciones no sólo han hecho posible que la sociedad pueda cambiar, sino que, también brindan la posibilidad a los gobiernos de poder transformarse.</a:t>
            </a:r>
          </a:p>
          <a:p>
            <a:r>
              <a:rPr lang="es-PE" dirty="0"/>
              <a:t> </a:t>
            </a:r>
          </a:p>
          <a:p>
            <a:r>
              <a:rPr lang="es-PE" dirty="0"/>
              <a:t>A mediados de la década de 1990, muchos países occidentales entran de lleno a la era de la información, adoptando las ideas de que las nuevas tecnologías podían ser explotadas para “reinventar” las tareas gubernamentales. Es decir, que la explotación de las nuevas tecnologías de la información y comunicación (NTIC) se consideran como la clave para hacer más efectivo, eficaz, con mayor calidad y democratizar los gobiernos.</a:t>
            </a:r>
          </a:p>
          <a:p>
            <a:r>
              <a:rPr lang="es-PE" dirty="0"/>
              <a:t> </a:t>
            </a:r>
          </a:p>
          <a:p>
            <a:endParaRPr lang="es-P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928662" y="302359"/>
            <a:ext cx="7929618" cy="3139321"/>
          </a:xfrm>
          <a:prstGeom prst="rect">
            <a:avLst/>
          </a:prstGeom>
          <a:noFill/>
        </p:spPr>
        <p:txBody>
          <a:bodyPr wrap="square" rtlCol="0">
            <a:spAutoFit/>
          </a:bodyPr>
          <a:lstStyle/>
          <a:p>
            <a:r>
              <a:rPr lang="es-PE" dirty="0" smtClean="0"/>
              <a:t>Una de las primeras iniciativas de reforma gubernamental que utilizó como herramienta a la tecnología de la información fueron la NPR (</a:t>
            </a:r>
            <a:r>
              <a:rPr lang="es-PE" dirty="0" err="1" smtClean="0"/>
              <a:t>National</a:t>
            </a:r>
            <a:r>
              <a:rPr lang="es-PE" dirty="0" smtClean="0"/>
              <a:t> Performance </a:t>
            </a:r>
            <a:r>
              <a:rPr lang="es-PE" dirty="0" err="1" smtClean="0"/>
              <a:t>Review</a:t>
            </a:r>
            <a:r>
              <a:rPr lang="es-PE" dirty="0" smtClean="0"/>
              <a:t>) y la NII (The </a:t>
            </a:r>
            <a:r>
              <a:rPr lang="es-PE" dirty="0" err="1" smtClean="0"/>
              <a:t>National</a:t>
            </a:r>
            <a:r>
              <a:rPr lang="es-PE" dirty="0" smtClean="0"/>
              <a:t> </a:t>
            </a:r>
            <a:r>
              <a:rPr lang="es-PE" dirty="0" err="1" smtClean="0"/>
              <a:t>Information</a:t>
            </a:r>
            <a:r>
              <a:rPr lang="es-PE" dirty="0" smtClean="0"/>
              <a:t> </a:t>
            </a:r>
            <a:r>
              <a:rPr lang="es-PE" dirty="0" err="1" smtClean="0"/>
              <a:t>Infrastructure</a:t>
            </a:r>
            <a:r>
              <a:rPr lang="es-PE" dirty="0" smtClean="0"/>
              <a:t>) creadas en 1993 durante la Administración del presidente estadounidense Bill Clinton. De 1994 y 1995 se llevaron a cabo múltiples actividades en los países desarrollados en aras de no quedarse atrás en la carrera de la era e la información. Por ejemplo, Canadá estableció el </a:t>
            </a:r>
            <a:r>
              <a:rPr lang="es-PE" dirty="0" err="1" smtClean="0"/>
              <a:t>Information</a:t>
            </a:r>
            <a:r>
              <a:rPr lang="es-PE" dirty="0" smtClean="0"/>
              <a:t> </a:t>
            </a:r>
            <a:r>
              <a:rPr lang="es-PE" dirty="0" err="1" smtClean="0"/>
              <a:t>Highway</a:t>
            </a:r>
            <a:r>
              <a:rPr lang="es-PE" dirty="0" smtClean="0"/>
              <a:t> </a:t>
            </a:r>
            <a:r>
              <a:rPr lang="es-PE" dirty="0" err="1" smtClean="0"/>
              <a:t>Advisory</a:t>
            </a:r>
            <a:r>
              <a:rPr lang="es-PE" dirty="0" smtClean="0"/>
              <a:t> Council en 1994; Japón creó el </a:t>
            </a:r>
            <a:r>
              <a:rPr lang="es-PE" dirty="0" err="1" smtClean="0"/>
              <a:t>Telecommunications</a:t>
            </a:r>
            <a:r>
              <a:rPr lang="es-PE" dirty="0" smtClean="0"/>
              <a:t> Council en ese mismo año; Australia incorporó el ASTEC en 1995; y Singapur también en 1995 fundó el </a:t>
            </a:r>
            <a:r>
              <a:rPr lang="es-PE" dirty="0" err="1" smtClean="0"/>
              <a:t>National</a:t>
            </a:r>
            <a:r>
              <a:rPr lang="es-PE" dirty="0" smtClean="0"/>
              <a:t> </a:t>
            </a:r>
            <a:r>
              <a:rPr lang="es-PE" dirty="0" err="1" smtClean="0"/>
              <a:t>Computer</a:t>
            </a:r>
            <a:r>
              <a:rPr lang="es-PE" dirty="0" smtClean="0"/>
              <a:t> </a:t>
            </a:r>
            <a:r>
              <a:rPr lang="es-PE" dirty="0" err="1" smtClean="0"/>
              <a:t>Board</a:t>
            </a:r>
            <a:r>
              <a:rPr lang="es-PE" dirty="0" smtClean="0"/>
              <a:t>.</a:t>
            </a:r>
          </a:p>
          <a:p>
            <a:r>
              <a:rPr lang="es-PE"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85786" y="857232"/>
            <a:ext cx="7572428" cy="5632311"/>
          </a:xfrm>
          <a:prstGeom prst="rect">
            <a:avLst/>
          </a:prstGeom>
          <a:noFill/>
        </p:spPr>
        <p:txBody>
          <a:bodyPr wrap="square" rtlCol="0">
            <a:spAutoFit/>
          </a:bodyPr>
          <a:lstStyle/>
          <a:p>
            <a:r>
              <a:rPr lang="es-PE" dirty="0" smtClean="0"/>
              <a:t>En julio de 1994, el G-7 que incluye a las naciones industrializadas se reunió para discutir las propuestas estadounidenses para implementar la Infraestructura de Información Global (Global </a:t>
            </a:r>
            <a:r>
              <a:rPr lang="es-PE" dirty="0" err="1" smtClean="0"/>
              <a:t>Information</a:t>
            </a:r>
            <a:r>
              <a:rPr lang="es-PE" dirty="0" smtClean="0"/>
              <a:t> </a:t>
            </a:r>
            <a:r>
              <a:rPr lang="es-PE" dirty="0" err="1" smtClean="0"/>
              <a:t>Infrastructure</a:t>
            </a:r>
            <a:r>
              <a:rPr lang="es-PE" dirty="0" smtClean="0"/>
              <a:t>, GII por sus siglas en inglés). El plan consistía en desarrollar una GII sobre los principios de competencia abierta, estándares técnicos comunes e interoperabilidad de sistemas. El resultado más concreto de esta iniciativa fue el establecimiento de un Foro del G-7 y la representación formal estaba limitada a las naciones del G-7 (Estados Unidos, Japón, Canadá, Francia, Italia, Alemania y el Reino Unido), pero no se tenía la intención que la participación fuera restringida. El Foro manifestó un deseo de cooperación con las organizaciones internacionales más relevantes, que incluía agencias de la ONU y la OECD.</a:t>
            </a:r>
          </a:p>
          <a:p>
            <a:r>
              <a:rPr lang="es-PE" dirty="0" smtClean="0"/>
              <a:t> </a:t>
            </a:r>
          </a:p>
          <a:p>
            <a:r>
              <a:rPr lang="es-PE" dirty="0" smtClean="0"/>
              <a:t>A partir de todas esas iniciativas y como consecuencia de la utilización de las NTIC –</a:t>
            </a:r>
          </a:p>
          <a:p>
            <a:r>
              <a:rPr lang="es-PE" dirty="0" smtClean="0"/>
              <a:t>Principalmente Internet en los procesos gubernamentales surge el concepto de gobierno</a:t>
            </a:r>
          </a:p>
          <a:p>
            <a:r>
              <a:rPr lang="es-PE" dirty="0" smtClean="0"/>
              <a:t>Electrónico.</a:t>
            </a:r>
          </a:p>
          <a:p>
            <a:endParaRPr lang="es-PE" dirty="0"/>
          </a:p>
        </p:txBody>
      </p:sp>
    </p:spTree>
  </p:cSld>
  <p:clrMapOvr>
    <a:masterClrMapping/>
  </p:clrMapOvr>
</p:sld>
</file>

<file path=ppt/theme/_rels/them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theme/theme1.xml><?xml version="1.0" encoding="utf-8"?>
<a:theme xmlns:a="http://schemas.openxmlformats.org/drawingml/2006/main" name="flopr">
  <a:themeElements>
    <a:clrScheme name="UPSA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PSAM">
      <a:majorFont>
        <a:latin typeface="Tahoma"/>
        <a:ea typeface=""/>
        <a:cs typeface=""/>
      </a:majorFont>
      <a:minorFont>
        <a:latin typeface="Tahoma"/>
        <a:ea typeface=""/>
        <a:cs typeface=""/>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xfrm>
          <a:off x="0" y="0"/>
          <a:ext cx="1" cy="1"/>
        </a:xfrm>
        <a:custGeom>
          <a:avLst/>
          <a:gdLst/>
          <a:ahLst/>
          <a:cxnLst/>
          <a:rect l="0" t="0" r="0" b="0"/>
          <a:pathLst/>
        </a:custGeom>
        <a:gradFill rotWithShape="0">
          <a:gsLst>
            <a:gs pos="0">
              <a:srgbClr val="000000"/>
            </a:gs>
            <a:gs pos="100000">
              <a:srgbClr val="808080"/>
            </a:gs>
          </a:gsLst>
          <a:lin ang="0" scaled="1"/>
        </a:gradFill>
        <a:ln w="9525" cap="flat" cmpd="sng" algn="ctr">
          <a:noFill/>
          <a:prstDash val="solid"/>
          <a:round/>
          <a:headEnd type="none" w="sm" len="sm"/>
          <a:tailEnd type="none" w="sm" len="sm"/>
        </a:ln>
        <a:effectLst/>
      </a:spPr>
      <a:bodyPr vert="horz" wrap="square" lIns="91440" tIns="45720" rIns="91440" bIns="45720" anchor="t" compatLnSpc="1"/>
      <a:lstStyle>
        <a:defPPr marL="0" marR="0" indent="0" algn="ctr" defTabSz="914400" rtl="0" eaLnBrk="1" fontAlgn="base" latinLnBrk="0" hangingPunct="1">
          <a:lnSpc>
            <a:spcPct val="100000"/>
          </a:lnSpc>
          <a:spcBef>
            <a:spcPct val="0"/>
          </a:spcBef>
          <a:spcAft>
            <a:spcPct val="0"/>
          </a:spcAft>
          <a:buNone/>
          <a:tabLst/>
          <a:defRPr kumimoji="0" lang="es-ES_tradnl" sz="2800" b="0" i="1" u="none" strike="noStrike" baseline="0">
            <a:solidFill>
              <a:schemeClr val="bg1">
                <a:alpha val="100000"/>
              </a:schemeClr>
            </a:solidFill>
            <a:effectLst/>
            <a:latin typeface="Century"/>
          </a:defRPr>
        </a:defPPr>
      </a:lstStyle>
    </a:spDef>
    <a:lnDef>
      <a:spPr bwMode="auto">
        <a:xfrm>
          <a:off x="0" y="0"/>
          <a:ext cx="1" cy="1"/>
        </a:xfrm>
        <a:custGeom>
          <a:avLst/>
          <a:gdLst/>
          <a:ahLst/>
          <a:cxnLst/>
          <a:rect l="0" t="0" r="0" b="0"/>
          <a:pathLst/>
        </a:custGeom>
        <a:gradFill rotWithShape="0">
          <a:gsLst>
            <a:gs pos="0">
              <a:srgbClr val="000000"/>
            </a:gs>
            <a:gs pos="100000">
              <a:srgbClr val="808080"/>
            </a:gs>
          </a:gsLst>
          <a:lin ang="0" scaled="1"/>
        </a:gradFill>
        <a:ln w="9525" cap="flat" cmpd="sng" algn="ctr">
          <a:noFill/>
          <a:prstDash val="solid"/>
          <a:round/>
          <a:headEnd type="none" w="sm" len="sm"/>
          <a:tailEnd type="none" w="sm" len="sm"/>
        </a:ln>
        <a:effectLst/>
      </a:spPr>
      <a:bodyPr vert="horz" wrap="square" lIns="91440" tIns="45720" rIns="91440" bIns="45720" anchor="t" compatLnSpc="1"/>
      <a:lstStyle>
        <a:defPPr marL="0" marR="0" indent="0" algn="ctr" defTabSz="914400" rtl="0" eaLnBrk="1" fontAlgn="base" latinLnBrk="0" hangingPunct="1">
          <a:lnSpc>
            <a:spcPct val="100000"/>
          </a:lnSpc>
          <a:spcBef>
            <a:spcPct val="0"/>
          </a:spcBef>
          <a:spcAft>
            <a:spcPct val="0"/>
          </a:spcAft>
          <a:buNone/>
          <a:tabLst/>
          <a:defRPr kumimoji="0" lang="es-ES_tradnl" sz="2800" b="0" i="1" u="none" strike="noStrike" baseline="0">
            <a:solidFill>
              <a:schemeClr val="bg1">
                <a:alpha val="100000"/>
              </a:schemeClr>
            </a:solidFill>
            <a:effectLst/>
            <a:latin typeface="Century"/>
          </a:defRPr>
        </a:defPPr>
      </a:lstStyle>
    </a:lnDef>
  </a:objectDefaults>
  <a:extraClrSchemeLst>
    <a:extraClrScheme>
      <a:clrScheme name="UPSA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PSAM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PSAM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PSAM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PSAM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PSAM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PSAM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pr">
  <a:themeElements>
    <a:clrScheme name="UPSA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PSAM">
      <a:majorFont>
        <a:latin typeface="Tahoma"/>
        <a:ea typeface=""/>
        <a:cs typeface=""/>
      </a:majorFont>
      <a:minorFont>
        <a:latin typeface="Tahoma"/>
        <a:ea typeface=""/>
        <a:cs typeface=""/>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xfrm>
          <a:off x="0" y="0"/>
          <a:ext cx="1" cy="1"/>
        </a:xfrm>
        <a:custGeom>
          <a:avLst/>
          <a:gdLst/>
          <a:ahLst/>
          <a:cxnLst/>
          <a:rect l="0" t="0" r="0" b="0"/>
          <a:pathLst/>
        </a:custGeom>
        <a:gradFill rotWithShape="0">
          <a:gsLst>
            <a:gs pos="0">
              <a:srgbClr val="000000"/>
            </a:gs>
            <a:gs pos="100000">
              <a:srgbClr val="808080"/>
            </a:gs>
          </a:gsLst>
          <a:lin ang="0" scaled="1"/>
        </a:gradFill>
        <a:ln w="9525" cap="flat" cmpd="sng" algn="ctr">
          <a:noFill/>
          <a:prstDash val="solid"/>
          <a:round/>
          <a:headEnd type="none" w="sm" len="sm"/>
          <a:tailEnd type="none" w="sm" len="sm"/>
        </a:ln>
        <a:effectLst/>
      </a:spPr>
      <a:bodyPr vert="horz" wrap="square" lIns="91440" tIns="45720" rIns="91440" bIns="45720" anchor="t" compatLnSpc="1"/>
      <a:lstStyle>
        <a:defPPr marL="0" marR="0" indent="0" algn="ctr" defTabSz="914400" rtl="0" eaLnBrk="1" fontAlgn="base" latinLnBrk="0" hangingPunct="1">
          <a:lnSpc>
            <a:spcPct val="100000"/>
          </a:lnSpc>
          <a:spcBef>
            <a:spcPct val="0"/>
          </a:spcBef>
          <a:spcAft>
            <a:spcPct val="0"/>
          </a:spcAft>
          <a:buNone/>
          <a:tabLst/>
          <a:defRPr kumimoji="0" lang="es-ES_tradnl" sz="2800" b="0" i="1" u="none" strike="noStrike" baseline="0">
            <a:solidFill>
              <a:schemeClr val="bg1">
                <a:alpha val="100000"/>
              </a:schemeClr>
            </a:solidFill>
            <a:effectLst/>
            <a:latin typeface="Century"/>
          </a:defRPr>
        </a:defPPr>
      </a:lstStyle>
    </a:spDef>
    <a:lnDef>
      <a:spPr bwMode="auto">
        <a:xfrm>
          <a:off x="0" y="0"/>
          <a:ext cx="1" cy="1"/>
        </a:xfrm>
        <a:custGeom>
          <a:avLst/>
          <a:gdLst/>
          <a:ahLst/>
          <a:cxnLst/>
          <a:rect l="0" t="0" r="0" b="0"/>
          <a:pathLst/>
        </a:custGeom>
        <a:gradFill rotWithShape="0">
          <a:gsLst>
            <a:gs pos="0">
              <a:srgbClr val="000000"/>
            </a:gs>
            <a:gs pos="100000">
              <a:srgbClr val="808080"/>
            </a:gs>
          </a:gsLst>
          <a:lin ang="0" scaled="1"/>
        </a:gradFill>
        <a:ln w="9525" cap="flat" cmpd="sng" algn="ctr">
          <a:noFill/>
          <a:prstDash val="solid"/>
          <a:round/>
          <a:headEnd type="none" w="sm" len="sm"/>
          <a:tailEnd type="none" w="sm" len="sm"/>
        </a:ln>
        <a:effectLst/>
      </a:spPr>
      <a:bodyPr vert="horz" wrap="square" lIns="91440" tIns="45720" rIns="91440" bIns="45720" anchor="t" compatLnSpc="1"/>
      <a:lstStyle>
        <a:defPPr marL="0" marR="0" indent="0" algn="ctr" defTabSz="914400" rtl="0" eaLnBrk="1" fontAlgn="base" latinLnBrk="0" hangingPunct="1">
          <a:lnSpc>
            <a:spcPct val="100000"/>
          </a:lnSpc>
          <a:spcBef>
            <a:spcPct val="0"/>
          </a:spcBef>
          <a:spcAft>
            <a:spcPct val="0"/>
          </a:spcAft>
          <a:buNone/>
          <a:tabLst/>
          <a:defRPr kumimoji="0" lang="es-ES_tradnl" sz="2800" b="0" i="1" u="none" strike="noStrike" baseline="0">
            <a:solidFill>
              <a:schemeClr val="bg1">
                <a:alpha val="100000"/>
              </a:schemeClr>
            </a:solidFill>
            <a:effectLst/>
            <a:latin typeface="Century"/>
          </a:defRPr>
        </a:defPPr>
      </a:lstStyle>
    </a:lnDef>
  </a:objectDefaults>
  <a:extraClrSchemeLst>
    <a:extraClrScheme>
      <a:clrScheme name="UPSA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PSAM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PSAM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PSAM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PSAM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PSAM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PSAM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Intermedio">
  <a:themeElements>
    <a:clrScheme name="Intermedi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flopr</Template>
  <TotalTime>3</TotalTime>
  <Words>263</Words>
  <Application>Microsoft Office PowerPoint</Application>
  <PresentationFormat>Presentación en pantalla (4:3)</PresentationFormat>
  <Paragraphs>13</Paragraphs>
  <Slides>3</Slides>
  <Notes>0</Notes>
  <HiddenSlides>0</HiddenSlides>
  <MMClips>0</MMClips>
  <ScaleCrop>false</ScaleCrop>
  <HeadingPairs>
    <vt:vector size="4" baseType="variant">
      <vt:variant>
        <vt:lpstr>Tema</vt:lpstr>
      </vt:variant>
      <vt:variant>
        <vt:i4>5</vt:i4>
      </vt:variant>
      <vt:variant>
        <vt:lpstr>Títulos de diapositiva</vt:lpstr>
      </vt:variant>
      <vt:variant>
        <vt:i4>3</vt:i4>
      </vt:variant>
    </vt:vector>
  </HeadingPairs>
  <TitlesOfParts>
    <vt:vector size="8" baseType="lpstr">
      <vt:lpstr>flopr</vt:lpstr>
      <vt:lpstr>Diseño personalizado</vt:lpstr>
      <vt:lpstr>1_flopr</vt:lpstr>
      <vt:lpstr>1_Diseño personalizado</vt:lpstr>
      <vt:lpstr>Intermedio</vt:lpstr>
      <vt:lpstr>Diapositiva 1</vt:lpstr>
      <vt:lpstr>Diapositiva 2</vt:lpstr>
      <vt:lpstr>Diapositiva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Nikolas</dc:creator>
  <cp:lastModifiedBy>Nikolas</cp:lastModifiedBy>
  <cp:revision>1</cp:revision>
  <dcterms:created xsi:type="dcterms:W3CDTF">2011-11-08T04:23:08Z</dcterms:created>
  <dcterms:modified xsi:type="dcterms:W3CDTF">2011-11-08T04:26:15Z</dcterms:modified>
</cp:coreProperties>
</file>