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9E67B7-30CC-44A7-A314-64B4DCAD1718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4DB14-7349-44D1-8A72-8238520ECE8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nternetmarketingmexico.com/wp-content/uploads/2007/05/google-pagera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6643734" cy="36433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4 Rectángulo"/>
          <p:cNvSpPr/>
          <p:nvPr/>
        </p:nvSpPr>
        <p:spPr>
          <a:xfrm>
            <a:off x="1214414" y="2357430"/>
            <a:ext cx="7286676" cy="4071966"/>
          </a:xfrm>
          <a:prstGeom prst="rect">
            <a:avLst/>
          </a:prstGeom>
          <a:ln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00166" y="2500306"/>
          <a:ext cx="6858049" cy="371092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528717"/>
                <a:gridCol w="4181862"/>
                <a:gridCol w="762005"/>
                <a:gridCol w="1385465"/>
              </a:tblGrid>
              <a:tr h="279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Nº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none" dirty="0" smtClean="0"/>
                        <a:t>NOMBRE DEL SISTIO</a:t>
                      </a:r>
                      <a:endParaRPr lang="es-ES" sz="1200" b="1" u="none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PG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BACKLINKS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1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ADOBE</a:t>
                      </a:r>
                      <a:r>
                        <a:rPr lang="es-ES" sz="1200" u="none" baseline="0" dirty="0" smtClean="0"/>
                        <a:t> READER-DOWNLOAD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10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1070000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2 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WORLD</a:t>
                      </a:r>
                      <a:r>
                        <a:rPr lang="es-ES" sz="1200" u="none" baseline="0" dirty="0" smtClean="0"/>
                        <a:t> WIDE WEB CONSORTIUM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464000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none" dirty="0" smtClean="0"/>
                        <a:t>3</a:t>
                      </a:r>
                      <a:endParaRPr lang="es-ES" sz="1200" b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dirty="0" smtClean="0"/>
                        <a:t>GOOGLE</a:t>
                      </a:r>
                      <a:endParaRPr lang="es-ES" sz="1200" b="1" u="sng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dirty="0"/>
                        <a:t>10</a:t>
                      </a:r>
                      <a:endParaRPr lang="es-ES" sz="1400" b="1" u="sng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dirty="0"/>
                        <a:t>307000</a:t>
                      </a:r>
                      <a:endParaRPr lang="es-ES" sz="1400" b="1" u="sng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96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4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GOOGLE DIRECTORY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228000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5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/>
                        <a:t>U.S. GOVERNMENT'S OFFICIAL WEB PORTAL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141000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6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MICROSOFT CORPORATION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126000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2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7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ADOBE SYSTEMS INCORPORATED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115000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8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SCIENCE MAGAZINE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108000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dirty="0" smtClean="0"/>
                        <a:t>9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/>
                        <a:t>AMERICAN ASSOCIATION FOR THE ADVANCEMENT OF SCIENCE</a:t>
                      </a:r>
                      <a:endParaRPr lang="es-ES" sz="11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99600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/>
                        <a:t>10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NASA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92600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66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NATALY</dc:creator>
  <cp:lastModifiedBy>NATALY</cp:lastModifiedBy>
  <cp:revision>1</cp:revision>
  <dcterms:created xsi:type="dcterms:W3CDTF">2011-11-10T00:27:54Z</dcterms:created>
  <dcterms:modified xsi:type="dcterms:W3CDTF">2011-11-10T00:28:43Z</dcterms:modified>
</cp:coreProperties>
</file>