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D56DA1-9B5D-4C3F-8116-1E4A0DDAC979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76AA95-0152-48C5-A63A-F8D8C448EA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321439" y="862143"/>
            <a:ext cx="8501122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s-ES" sz="2000" dirty="0">
                <a:latin typeface="Verdana" pitchFamily="34" charset="0"/>
              </a:rPr>
              <a:t>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órmula para calcular el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PageRank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de una página web llamada 'A':</a:t>
            </a:r>
          </a:p>
          <a:p>
            <a:pPr marL="742950" marR="0" lvl="1" indent="-285750" algn="ctr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	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PR(A) = (1-d) + d * [ PR(T1)/C(T1) + ... + PR(</a:t>
            </a:r>
            <a:r>
              <a:rPr kumimoji="0" lang="fr-FR" b="1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Tn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)/C(</a:t>
            </a:r>
            <a:r>
              <a:rPr kumimoji="0" lang="fr-FR" b="1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Tn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) ]</a:t>
            </a:r>
          </a:p>
          <a:p>
            <a:pPr marL="742950" marR="0" lvl="1" indent="-285750" algn="l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4000"/>
              <a:buFont typeface="Wingdings" pitchFamily="2" charset="2"/>
              <a:buChar char="l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Donde: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buFont typeface="Wingdings" pitchFamily="2" charset="2"/>
              <a:buChar char="ü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'd' Un valor podría ser 0,85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buFont typeface="Wingdings" pitchFamily="2" charset="2"/>
              <a:buChar char="ü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'Ti' es cada página que enlaza a 'A'. 'i' toma los valores 1, 2, ... hasta 'N'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buFont typeface="Wingdings" pitchFamily="2" charset="2"/>
              <a:buChar char="ü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'N' es el número de páginas que enlazan a 'A'.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buFont typeface="Wingdings" pitchFamily="2" charset="2"/>
              <a:buChar char="ü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'PR(Ti)' es el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PageRank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de cada una de las páginas que enlazan a 'A'.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buFont typeface="Wingdings" pitchFamily="2" charset="2"/>
              <a:buChar char="ü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'C(Ti)' es el número de enlaces que salen desde cada página 'Ti'.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tabLst/>
            </a:pPr>
            <a:endParaRPr lang="es-ES" dirty="0">
              <a:latin typeface="Verdana" pitchFamily="34" charset="0"/>
            </a:endParaRP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tabLst/>
            </a:pPr>
            <a:r>
              <a:rPr lang="es-ES" b="1" dirty="0" smtClean="0">
                <a:latin typeface="Verdana" pitchFamily="34" charset="0"/>
              </a:rPr>
              <a:t>DE UNA FORMA MAS SIMPLE</a:t>
            </a:r>
          </a:p>
          <a:p>
            <a:pPr marL="1143000" marR="0" lvl="2" indent="-228600" algn="just" defTabSz="-138715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9000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</a:rPr>
              <a:t>0.15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</a:rPr>
              <a:t> + 0.85*PR de la pág. Enlazante/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</a:rPr>
              <a:t>nºde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</a:rPr>
              <a:t> links salientes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-13871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NATALY</dc:creator>
  <cp:lastModifiedBy>NATALY</cp:lastModifiedBy>
  <cp:revision>1</cp:revision>
  <dcterms:created xsi:type="dcterms:W3CDTF">2011-11-10T00:28:55Z</dcterms:created>
  <dcterms:modified xsi:type="dcterms:W3CDTF">2011-11-10T00:30:04Z</dcterms:modified>
</cp:coreProperties>
</file>