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A169-0588-423D-AE11-F7B89BCB7C04}" type="datetimeFigureOut">
              <a:rPr lang="es-AR" smtClean="0"/>
              <a:pPr/>
              <a:t>06/11/2011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B1A-9D47-438C-86BB-C737385589C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A169-0588-423D-AE11-F7B89BCB7C04}" type="datetimeFigureOut">
              <a:rPr lang="es-AR" smtClean="0"/>
              <a:pPr/>
              <a:t>06/11/2011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B1A-9D47-438C-86BB-C737385589C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A169-0588-423D-AE11-F7B89BCB7C04}" type="datetimeFigureOut">
              <a:rPr lang="es-AR" smtClean="0"/>
              <a:pPr/>
              <a:t>06/11/2011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B1A-9D47-438C-86BB-C737385589C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A169-0588-423D-AE11-F7B89BCB7C04}" type="datetimeFigureOut">
              <a:rPr lang="es-AR" smtClean="0"/>
              <a:pPr/>
              <a:t>06/11/2011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B1A-9D47-438C-86BB-C737385589C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A169-0588-423D-AE11-F7B89BCB7C04}" type="datetimeFigureOut">
              <a:rPr lang="es-AR" smtClean="0"/>
              <a:pPr/>
              <a:t>06/11/2011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B1A-9D47-438C-86BB-C737385589C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A169-0588-423D-AE11-F7B89BCB7C04}" type="datetimeFigureOut">
              <a:rPr lang="es-AR" smtClean="0"/>
              <a:pPr/>
              <a:t>06/11/2011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B1A-9D47-438C-86BB-C737385589C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A169-0588-423D-AE11-F7B89BCB7C04}" type="datetimeFigureOut">
              <a:rPr lang="es-AR" smtClean="0"/>
              <a:pPr/>
              <a:t>06/11/2011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B1A-9D47-438C-86BB-C737385589C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A169-0588-423D-AE11-F7B89BCB7C04}" type="datetimeFigureOut">
              <a:rPr lang="es-AR" smtClean="0"/>
              <a:pPr/>
              <a:t>06/11/2011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B1A-9D47-438C-86BB-C737385589C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A169-0588-423D-AE11-F7B89BCB7C04}" type="datetimeFigureOut">
              <a:rPr lang="es-AR" smtClean="0"/>
              <a:pPr/>
              <a:t>06/11/2011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B1A-9D47-438C-86BB-C737385589C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A169-0588-423D-AE11-F7B89BCB7C04}" type="datetimeFigureOut">
              <a:rPr lang="es-AR" smtClean="0"/>
              <a:pPr/>
              <a:t>06/11/2011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B1A-9D47-438C-86BB-C737385589C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A169-0588-423D-AE11-F7B89BCB7C04}" type="datetimeFigureOut">
              <a:rPr lang="es-AR" smtClean="0"/>
              <a:pPr/>
              <a:t>06/11/2011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DB1A-9D47-438C-86BB-C737385589C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A169-0588-423D-AE11-F7B89BCB7C04}" type="datetimeFigureOut">
              <a:rPr lang="es-AR" smtClean="0"/>
              <a:pPr/>
              <a:t>06/11/2011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DB1A-9D47-438C-86BB-C737385589C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s-AR" dirty="0" smtClean="0"/>
              <a:t>CONTAMINACION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752600"/>
          </a:xfrm>
        </p:spPr>
        <p:txBody>
          <a:bodyPr/>
          <a:lstStyle/>
          <a:p>
            <a:r>
              <a:rPr lang="es-AR" dirty="0" smtClean="0">
                <a:solidFill>
                  <a:srgbClr val="FF0000"/>
                </a:solidFill>
              </a:rPr>
              <a:t>RIO MATANZA-RIACHUELO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98072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/>
              <a:t>NADIE QUE VIVA EN LA CUENCA O CERCA DE ELLA QUEDA EXENTO DE SUS CONSECUENCIAS</a:t>
            </a:r>
            <a:endParaRPr lang="es-AR" sz="3200" b="1" dirty="0"/>
          </a:p>
        </p:txBody>
      </p:sp>
      <p:pic>
        <p:nvPicPr>
          <p:cNvPr id="3" name="2 Imagen" descr="an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3810000" cy="25812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475656" y="4869160"/>
            <a:ext cx="648072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 </a:t>
            </a:r>
            <a:r>
              <a:rPr lang="es-AR" dirty="0" smtClean="0"/>
              <a:t>A</a:t>
            </a:r>
            <a:r>
              <a:rPr lang="es-AR" dirty="0" smtClean="0"/>
              <a:t>l </a:t>
            </a:r>
            <a:r>
              <a:rPr lang="es-AR" dirty="0" smtClean="0"/>
              <a:t>fin y al cabo el agua es de todos y somos todos los que la utilizamos, porque </a:t>
            </a:r>
            <a:r>
              <a:rPr lang="es-AR" dirty="0" smtClean="0"/>
              <a:t>,por más </a:t>
            </a:r>
            <a:r>
              <a:rPr lang="es-AR" dirty="0" smtClean="0"/>
              <a:t>que no la cuidemos e ignoremos su importancia es el recurso mas utilizado en el mundo</a:t>
            </a:r>
            <a:endParaRPr lang="es-AR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/>
          <p:cNvSpPr/>
          <p:nvPr/>
        </p:nvSpPr>
        <p:spPr>
          <a:xfrm>
            <a:off x="1547664" y="1700808"/>
            <a:ext cx="5904656" cy="3168352"/>
          </a:xfrm>
          <a:prstGeom prst="beve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Sin embargo seguimos contribuyendo a un destino sin ella, se han preguntado ¿Qué seria la vida sin agua? O ¿si toda ella estuviera contaminada? Que sería de nosotros, de las plantas, de los animales del mundo…</a:t>
            </a:r>
          </a:p>
          <a:p>
            <a:pPr algn="ctr"/>
            <a:r>
              <a:rPr lang="es-AR" dirty="0" smtClean="0"/>
              <a:t>...Entonces comencemos ayudando a lo que nos rodea.</a:t>
            </a:r>
          </a:p>
          <a:p>
            <a:pPr algn="ctr"/>
            <a:r>
              <a:rPr lang="es-AR" dirty="0" smtClean="0"/>
              <a:t>¡RIACHUELO LIMPIO YA!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cene3d>
            <a:camera prst="isometricOffAxis2Left"/>
            <a:lightRig rig="threePt" dir="t"/>
          </a:scene3d>
          <a:sp3d>
            <a:bevelT prst="relaxedInset"/>
            <a:bevelB w="101600" prst="riblet"/>
          </a:sp3d>
        </p:spPr>
        <p:txBody>
          <a:bodyPr/>
          <a:lstStyle/>
          <a:p>
            <a:r>
              <a:rPr lang="es-AR" dirty="0" smtClean="0"/>
              <a:t>RIACHUELO  ANTES </a:t>
            </a:r>
            <a:endParaRPr lang="es-A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RIACHUELO EN LA ACTUALIDAD</a:t>
            </a:r>
            <a:endParaRPr lang="es-AR" dirty="0"/>
          </a:p>
        </p:txBody>
      </p:sp>
      <p:pic>
        <p:nvPicPr>
          <p:cNvPr id="11266" name="Picture 2" descr="http://3.bp.blogspot.com/_CKGkk-xtGCk/ShcbzAXhXQI/AAAAAAAAAN4/SiCcK32yv_I/s1600/riachuel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4438650" cy="2600325"/>
          </a:xfrm>
          <a:prstGeom prst="rect">
            <a:avLst/>
          </a:prstGeom>
          <a:noFill/>
        </p:spPr>
      </p:pic>
      <p:pic>
        <p:nvPicPr>
          <p:cNvPr id="11268" name="Picture 4" descr="http://1.bp.blogspot.com/_CKGkk-xtGCk/ShcbzUzm5SI/AAAAAAAAAOA/0jG1JOiZolk/s1600/riachuelo-desde-el-tren-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664296" cy="3456384"/>
          </a:xfrm>
          <a:prstGeom prst="rect">
            <a:avLst/>
          </a:prstGeom>
          <a:noFill/>
        </p:spPr>
      </p:pic>
      <p:pic>
        <p:nvPicPr>
          <p:cNvPr id="11270" name="Picture 6" descr="http://4.bp.blogspot.com/_CKGkk-xtGCk/ShcaBarNDJI/AAAAAAAAAKw/aGoU1bA6S0s/s1600/P1010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149080"/>
            <a:ext cx="4608512" cy="262778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77281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MENOS TIENE </a:t>
            </a:r>
          </a:p>
          <a:p>
            <a:pPr algn="ctr"/>
            <a:r>
              <a:rPr lang="es-AR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RIACHUELO ES AGUA</a:t>
            </a:r>
            <a:endParaRPr lang="es-AR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83671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CONCENTRACIONES DE MERCURIO, ZINC, PLOMO Y CROMO; 50 VECES SUPERIOS A LOS NIVELES MAXIMOS PERMITIDOS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AutoShape 2" descr="data:image/jpg;base64,/9j/4AAQSkZJRgABAQAAAQABAAD/2wCEAAkGBhQSEBUUEhQVFBAUFRcUFRYYFxkYGBQSFhcXFxgUGBgYHSYfFx4jGRoYIi8gIycqLC0sFh43NjAqNiYrLCkBCQoKBQUFDQUFDSkYEhgpKSkpKSkpKSkpKSkpKSkpKSkpKSkpKSkpKSkpKSkpKSkpKSkpKSkpKSkpKSkpKSkpKf/AABEIANwA5gMBIgACEQEDEQH/xAAcAAEAAQUBAQAAAAAAAAAAAAAABwIEBQYIAwH/xABAEAACAQMDAgQFAgQDBAsBAAABAgMABBEHEiEFMQYTIkEUMkJRYSNxCCSBkTNSYhc0Q6ElVGNygoOUorLR0xX/xAAUAQEAAAAAAAAAAAAAAAAAAAAA/8QAFBEBAAAAAAAAAAAAAAAAAAAAAP/aAAwDAQACEQMRAD8AnGlKUClKUClKUClKUClKUClKUClK+ZoPtKUoFKUoFKUoFKUoFKUoFKUoFKUoFKUoFKUoFKUoFKUoFKUoFKUoFKVD2q+rjRNJZWDATqGE82QPLwFO2Jt3L8lTxkHtz2D01L1UmX4i26aCWtwfirnAAh5xsQscb85HYnvt5GahG4uLuXNyWuZVj25nbzGCHPp3OSQvqzjJ9q27SfTJupS+dMStlE6lwQ38wfUdit2xxhiDkbvzXRzdBgNt8MYk+G2eX5WPRs+2P+ee+ee9BHuk2ri3yi2u2C3qhjvO1VnUHuAMBXAPygchSfuBKNc16waajp0yT2cbizZRn5nEMqkD1M2cBsrjJ77h9hUh6T6ui/xbXWFvFUkSZULOASSQAAFYDHpGcgE/cUEo0pSgUpSgUpSgUpSgUpSgUpSgUpSgUpSgUpSgUpSgUpSgV8Jx37UJxXP2sWrpnLWVk/8ALdpplIPn/wChCD/h/c/V27fMF5qfrNJJI1p02RVjAO+5VwpcgbiIX3AKMDGfmYnAxxuwGm2ksnUWWa5VoLRApztYPdZJbKsxxjHBce2MD3HrpPpA16VubxStjjKKGw05DYxxyqcEE8E5GPvUleKPHUsUq9P6NAJ7mMKkh2lobVPkVWIIAYcdzhcc55ACQbe3WNQiKqIowqqAFUfYAcCvWouttKLy6dpeqdSnZjnbHauY0Tt23LgDA7BB98mrr/Yfb/8AXupf+oT/APKgkK5tkkRkkVXjYFWVgGVlPBUg8Efg1zfq1pWbCT4i2DvayPIxVYzi1A2kKXBPpJZgpIGAmMk81JC+G+u2QPw17FfRKS/l3IbzX9vLDkn2A7uozntWb8IePouoeZbXEXw97H6ZbWUqS3BJKA/OuByMce/GCQ1PSDV34kfC38ii5HEUjcecP8rMTjfnt2yPyOZernrWHSRLNDeWYItww86MkYi3MFVkzyVLEDbyRke2dua0i1iMjR2V8cuciK4dyS7E5EchcnLEkgNkfSMe5Ca6UpQKUpQKUpQKUpQKUpQKUpQKUpQKUpQKUpQKVS7gAkkAAZJPAAHck1AOserRmzZ2Mqm2I/VljJJl7gxA4GF45xndkc4yCH3VrWUzF7OwbEOdss6khpCCCViIIwnGC31c445a00l0lF9/NXiMtoMCOP1DzyAMuWPOz9u5J5AHNzo/pCtyq3l8reSGDQxEYWYd9755KZ7Djdj3B56AVQBgDAoNB1W8WfAWS29odl7PthtkjX1ImVUlVAwvHpX8sMdqymnfgdem2xUsZLmYiS4kJ+aX7AZ7DJ57nJP4GueKHDeKemo6EqtvM6HGQ0hSc454G3aDkZOSvbvWyeAvHi9SSX9J4J4JDHLE3qCnJ24fAB7HI7gg+2CQ2qlKUCtG1M8Brdwm4th5fUrf9SGVDsZimD5bMO/A9JPY45AJzvNadqB48k6e1vHDaPdzXBl2ohIIEIRmOFRi3DZ4HYGg99OvEw6j02KWRo5JsbZwoHEin6l+kkbW+3PHFRJrTpatp/OWabbYnEyDkROSAHGTnaxOMexx7EAbh/D9Zv8ACXNwyhUuLgsnOSQuQx/bcSP/AAnjtmUbiBXVkcBkYFWU8gqRggj9qCFtHtXy5Wzv5FGFxBMxILkEAROexbB4Y4+XBySKm2ubNWtKnspjPZxfyJVeFLMYXGAQ29ixBPIP5PbHOy6S6zZ22nUJPVwsM7H5uQqxSHHf/WT7c88kJupSlApSlApSlApSlApSlApSlApSlAqiaZUUsxCqoLMxIACgZJJPAAHvVF5dpFG0kjBI0UszE4CqBkkn9q531h1WN45tbR/5Jcb3XI89xz749APYe5GeeMB81f1Xa8d7S1bFmjYdwf8AeGU98jjy88ge+AT7AZPSTRsykXXUYv0cK0MLHBc998ij6cYwpPOeRjv76M6Sklb69QbeTBC68k8jzJEYdu5Ufs32qdaD4q4GBwBX2lW3Ur9YIZJZDiONGkY88KoJPbnsKCNtYum3kc9n1CxjaSS0E3mYwwWMgHlMhmBBkBx7VqfhzUcdOspr14vMu+p3U0qIGIiVUIB3MQSMO78DJIxyKu21svPhWkurQpa3QlS3uIGIMRw6gcn1OrDPzIcAkVbdE8CHqXhiIQqDdwzSvFkhdwMhDx7jwARzz7qO3NBbdM/iOu1lJnt4ZISflTdGyj8MSwP9R7e1TB4n8cR2vTTfxr8RHhCgU7Q4dgoO4g4HOc4rm3pOlnUrhnVbWVDGrMTKpjDFfoUuBuYngAcfcgc15x+LeoXEEXTRMxhLJCkWFXJLAKjMBuIDY4JoM3da8dUaVnWWNEJOIhFGVUYwBllLn78t3/HFbf4w8Qr1noZvYlaG6snKyDceElASVUcY3KyspIOPlIwffVE0C6oZSmyEKBkSeaNjduAAN+efdQOD+MyNP4TTpHhm6il2PK8bNKTypnk2oiqcAnaduM+4J96Da9LLbZ0azB94Q/t9ZL+xPs37/fByBtdQB4c8Qz3lt0/pXTZ2hYRO13OqsDFyzeWDwffup5LJyOa27wH4j+F6pddLuLme4ZWUwSTsG9IiEjqWJznLcDnge2KCT5EDAggEEYIPIIPcEe9c66x6VfBE3doMWjEeYmR+g7HA2jA9BOAO+D+4royqJYgylWAZSMEEZBH2IPeghDRjVkAJY3rnuFt5WOe+FWBjjPf5WJxjjjAqcq5u1Z05HTpxPAm+0n3qQRxBIwbAUJjhV5UknlDnPvsej2q5zHY3rgghUtpeM8ERrC4UccDgtz985FBN1KUoFKUoFKUoFKUoFKUoFeF7fJDG0krqkaAszMcBVHJJNVXV0kaF5GCIoyzMcAD7kmuadX9Th1KUQ25b4KI5BIx50nI8zBGQACQAfuSQM4AfNVNVpOoyNBAdtgjenGQ0xXI8xs4IUg8IfxnnttujWkgwt7fR8+lreJsjHv5rr7542qf3I5FfdHdISpF5fxowZFa3ib1Y3c+a69gduMKckEkkAgVN1ApSlAqE9eLV/i7R7hpz0wqyukIBKyKQzDJwuXGwAseNjEA45mylBEdvqT0WO1SxkhnW0KrhJ4WYBH/UVjksx75DDJ7Ee1YLq/X36EySdOu7e46ZcOXS0Zt7xbsltpB3BcgjOeCcFSQSZ0uLVJF2uquvfDAMP3weKgbXnwXa2wtpLWKOGWaR0aOMMPMwqYKoBsGDxxgkuODzgN86n4plv/Dsl3aN8POYWY4cAx+W/wCqA4PpJVWweDgjsTxDHRdJOo3Vq15GmDnciOxWWbnJdN3H5BJGccZ4zfXGlnWunYkt/MO4DcbWVtwJ42so2scZPIBHfmsc/jfrak2hnuxKuQYyCZx9fzbfN7c5z2/FB0b0i6mh6bG186pcrADK7FQBJjuT8pOcZx71zn0TxbHdXofrU1xc26AlIwSVaX0gfpqQFGMkgYyQM55pJp51q7ZWmguXLMwDTNyDjLFvMbKjAHJxnGBk8VJ+l/hK2sOp3Npu+IuY4IJGd4FAjfO7ETly3O9D8o+Uc8UCLxX1VmZOkdIjhtI22jzoxAX/ACEMkQHOe27uM4qy6zpv1Pqc8T30PT4QGVpXi3iWRBgGNmG7d6cgc8fepppQKUpQedxbrIjI6hkcFWVgCrKRgqwPBBHBBrnTVHSY9O3XFqDLaPuDKy7mtySWBBH04GAx7e/fNdH1TJGGBVgCpBBBGQQeCCD3FBCOkOsDErZ9QkJyQkE7ZJLEqqwuQvP3Dsf3PapwrnLVHSy5tHmnt8t015POaND/AIJwxJMQAUKu5wpGcKcGti0o1jTizvZCAp229xIVUGMD0pMc4U4Aw2TnODzyQmulUo4IBBBBGQRyCD2INVUClKUClKUCvC9vUhjaSVgkaKWZmOAqjuSa965u168U3EnUXtCzLbQrHhAcLIzokhkYfVgnAznG3jGTQY3VHUd+q3Aig3izRsRR+8smSBKVHuc4A9gfuTUhaN6Sm323t6uJyP0oWUfpA9pHyMh/sBgqO/Jwvvo5pXHBDFe3Uebtv1IhvJEcbKNhKjA3kEnnOMjse0tUClKUClKUCo11v8Q31nbRPZt5cTs8c8gXLR7tnlkNg7M+sbh9xjnFSVVl1rpaXNvLBIu6OVGQjj3HBGexBwQfYgH2oI06N0Dq8Vn5sXWIJYpFErSSqZFjQrl5ElfJIA5wwA4+nmtHuemQ3omRD1DrHUQdq3Kem1iZwdp9RyoBHOQFO3ggc1lekdJ69F0xumx2exXd8ztJENsLjLxDB4y271kk+sgY4ImHwf4cWxsYbZefLQBm/wA0h9Tt/VicfjFBpPQ+q9S6TaGXrDpNaIqoojzJcxuXVF3t6UZNuSSWZvl/Ira7XUjpsiK4vbZQwDANKqMM+zKxBU/g1sU0KupV1DIwIZSAQwPBBB4IrUb3SDpUsjO1ooZjk7XljXP4SNwq/wBAKDUfH+rLTZsujB57lgd80Kl9iAc+TtzuPPL9l9skgjDeG+lRbhN0m9detIhWeG+G1py4BZdrDIbIAGGONoyedxmnpPQLe1Urbwxwqe4RAucZIyQMnue/3q28ReEbW+QrcwpJwQr4G9M+6P3Wg0i01au0iC3PSb34zgARxMIn9WCQWyy/+7J9xmrez1wkW7jt73p01s0zKEy3q2uxRWKSKuRuGMg+x+2KtOg+MH6JfS2HUpHNmxMlpPIzSFYixVFbC5wQOe21lPGCDXpptjqvVbvqUpLpAwhtFZQAkRZmU4wcMBg8HILsfcUEvUpSgUpSgpkjDAqwBUgggjIIPBBB71zpq1pabGU3FrEWsHx5qryYCGy3JU7EIxhvbkHjG7o2qJoFdSrqGRgQysAQQeCCDwRQQfpNqklsIrK8nR42VTDMN2IS+SbednC4w2AGAKjPzbQMTnUE6l6dCwnF5Z2olsXRhdwAZVE4LMp5aIEchlHoKZ7cVTorqPIs0fT5madJceS+TmAhWZom3gFhwOxIHtkHgJ4pSlApSlAqHdZ9KnuTJf27u8qoPMhOW3IgVR5OBxgZJX3OccnBmKlBCek+tG7+V6lL6yR5M7Ywc4HlyEDg+4c98nJGBmbKh3V7SDzy17ZDE+N00Q/4uAoDRgDCsACSPfvwc5x+jOrOPLsLxmJLbYJmYYAx6YXJwe4wp5+YDgAUE5UoDSgVadW6rHbQPPM22GNdztgnA/ZQSau6pljDAqwBUjBBGQQe4I9xigxHhrxdbX8TS2sm+NG2MSrJhsA4w4B7Ec1hf9sPSvX/ADajYSCCkmTj/L6fX+Md60bRe4+G/wD61rJKiiBywOQijZ5sckm44wvpj7nj8c1rXhWxA8M9TlYIC0sahyqOSVMWVy3bl+D3BbIyaCWIda+kscfFY/70UoH99le9tq90t5REtyN7EAbo5VUlsYG5kA960/Qjw1azdMZ54LeaQ3MgBkijdlUJHhcsCccE447n9zqX8QKCPrEToq7jbRO2VDBnWWVQWVgQ3pVRgjBAoJt8VePLXp7RLcuytM2EwpIA3KrOzdlVdwJ5zjsDVPibUOx6fIsd1MUkdd6qEd/RkjJ2Kccg/wBjUUax3iXx6PL8sdyhJXPqVZGhzzjHGSM/8qr/AIgbBTf2BYel0MbH1DKrKOM9vrPY5559qCUPD+pnT72Qx284aRVL7WR0JUckrvUbsDk4rIdB8X2l7v8AhZ0l8vBfbn0hs4JyB9j/AGr7YeGLa3idLWCKHemwlEUFhggbmHLd/c+9QDoPfCHrDRs2PMiljAx8zoVcDjtwjH+n7UE6dJ8cWF5OYYJ45ZlBbaAflHcgkYP9D9qxniPVjp1hI8UkjNPHjdHHGWOTjjPCA45ILf8A1UX6KWf/AE7dHJzEk/BUqzZlVcENyh/BGa8dI/DMPUOp3ct3Gp8vc5gZNy75XbOT2GzGMY5z+DQTt0HxPbXqs1rMkyodrbT8pIyMg4Iz9/wfsaylQDptdR9O8SXdszNHFI0kESnIVpDMhhBH5XIU/wCr81P1ApSlAr4Wx37UZsDJ4Fc86w6tC7BtLJ2+G5Ez4AExBUqFJ9QUEH7Z/IoL3VrWTzN9nYsjQMhSaYYYSBxho0yMAAcbxnOeMYyfLQ/Tec3MfUJ18u3RS0IPzSswZQ4AOVUAk5PfjAIORXpLo35wivbzaYTuZLdkJ3j1KGk3YwM+oDByMHODzPYGOB2oPtKUoFKUoFKUoFQFrNpOYme+s1HknmaFEx5QCcyqF42+klu2CfcHifapdAwIIBBGCDyCD3BFBEWimp6zRLZXTn4hAfKkds+ameEJY53jOAPcD8VL9c/60aWNFI19aITC3qnjUD9Jv86qij0Huc9jkk88bPpFq6LsLaXjAXYGI5DwJwPpP/af/L9+4SzSlKDl3VO9e06zfpbnyo50RZVUcOssUbvkfcuScj3J+5rcrnpqQ+CjsGDL5Uzn/M7XUYJ/sqj9gKxX8RvTmW9gmx6Hh2Z2t8yMxwWPpJw3YYP3rfPH1m0HhUxYV3jtrWNsDcPS0KswyPbBIOOMZ4xQRXpl4H6jdx+fZ3Pw8SXCq36jg71UbpAi8MVR8YOMhiOxNX2vkHm9ajjiO+VoIUK7u0jSSBUG44TIKHHA9WfcmvumerUHS+nyQvFLLO1wZFA2qhRljU5ckkEbD9J7j84xvijxBHf9ft7iBZPLkktdoZdrHayA8c55B5H2oML1CK5gu7axvcbbSRUEeFZVSZ1lflQd+7dznP2qQP4iI2a8slVuWjYKuSNrGRRu7YGeOx+n24zh9eLGWDrCz7jtljSSFsfIYvSUHGCQwDf+YKyP8QNwU6lZuVYhYQ3c7WImYlRxgHtk89144GQ3TwL4Y6tayTzX955sbQyARmWSTbJkMrqGG1B8wwPxUM9C8LNJ0656msriW0miIVV5bLKWfeDlSNwbIHG0/fiWuh63/Hu1vFZSeYYJ3/xVIBjiZlXOwY3EBcnABYd6xf8ADnGrW98uQWJiBQqMBSkgDEkeoMdwx/o/NBa6S9RS88Q3l1GuxXieRVKgFS7xA9iRnJOT78njOKvNAVIvOphjuYMgY4xuYST5OPbJ9qwOgUUkfWJ0KgFYJFl4wUKyxjAHGPWMYx/avnT+uN4f65d+fFM1rMZAu0/MhfzI5VztWQgHaeRje37EPnR7ESeMXDquFu5pMAcZRXdG9PvuCtk+/f7V0XUHaLpLddYvOo+QyW0yzbWPKrLJNE+wNgbiFDZIH9s1ONApSoK1m1ZO97Gyd1KEpPKpADHDK8IBXIwcZYHvkUDWXVp972Nm2FG6O5kwrb8gAxL3249StxnPH74zSPSFrkrd3qYtMZjiYf7wGVgG4YFFBwwOPVxjjk06S6QPdOl3eKVtAVeONlB+JHPcE5VMhTyPUDxxzXRKrgYHYUH2lKUClKUClKUClKUClKUFMkYYEEAggggjIIPBBB71zzq1pW9k7X1ox8hpN7Io2tbuxZspsAAjGMD3Xjv3roiqJoVdSrgMjAhlIBBB7gg8EUEXaQ6sLeRi1vHVbxAFR2bBuRkjjgDeOARnLd/vUqVztqtpa3T5Be2G8QbwxVA261ceoOGHITI4J+U4Ge1bppTrAl2i214wjuo04ld1Cz7Tj6sYfGCRznDHjtQSddWMcuBIiOAcjcobB+4yODXrLEGUqwDKwIIIyCDwQQe4IqoGlBhbXwXYxZ8uztlzjOIU5x29vzWV+ETcrbV3KNqnAyqnuAfYcDgfavWlBaXvSYZiplijkKEMhdFYowIIKkjg5APH2qq86ZFLjzY45Nucb0VsZxnG4HHYf2q5pQWtp0qGIkxRRxk8EoiqSPsdoGa8+ndCt7dnaCGKJpSDIURVLkZILYHPLN/c1fUoPCOxjVzIqIJG4ZwoDMOOCwGT2H9qsOveFLW9CfFQJN5ZyhYcryCQCMHBwMjsccg1lqUFEUQVQqgKoGAAMAAdgAOwqpmwMngV9qANYNXjMZLKyYrCC0c8oP8AjcFXiUY+T2Jz6ufbuHtq3rL5mbXp0uYiGWeZR8+cDZE32xnLDvng45NppNo38UEvL4fyxG6KLJDS8kB3xgqnGRj5sg9vm9tJtGfPEd5fD9HJaO3ZSDJtOA0mfoyCdv1cexwZ7iiCqFUBVUAKAMAADAAA7AD2oKlXAwO1faUoFKUoFKUoFKUoFKUoFKUoFKUoKJ4FdSrqGRgVZWAIZSMEEHggj2rnTVPR17Mvc2atJaEs7oBloByxOAP8MD3+kDn710dVMkYYEMAVIwQRkEHuCPegifSLV0XQW0vGC3Kr6JWZVEyjACnJH6nPsDuAJ4wcy1XNGrmlbdPkNzbgtZSOSQB/uxYjCN/oJJCn2wAecFt30d1aSaNLO9lxcghIZH/4wJAVGYnl+Qo+4HcmgmClKUClKUClKUCvhOO/avtQXrNqzktZWUkbxsjJcyAbuWJUxKx47ZyQD8wwRg0FWr2sTBms7CQAYxLcIx3bskNEhHbsMuD7kDHc2GkmkTTtHe3imKGNleKPHqnZH3B5A+cJ7YwNwHsOW99KNFxKEvL9f0jh4rcj5xwVkk/0kZ9GOcjPHBnqgUpSgUpSgUpSgUpSgUpSgUpSgUpSgUpSgUpSgpkjDAhgCD3BGQf6VzpqxpO9jIbuzDtali7gYzbNuBGMYOzng49O3k9iejapdAQQQCCMEHkEHuDQRBpDq+s6pZ3r4uB6Y5nbPn5ICoxPPmc4z9WPv3mGuddXNKWs2e9tMC03KzqCQ0DMyqCNzZYFzxt+XI4xzWzaQ6wLKsVjeYSVFCRTFgFkxhVRs/X2AP1fg9wmStdudRenRuyPeQK6Eqw3jIYHBB/INeepPVJbfpV1LCMyrFxwTgMyozYH2Vic+2MngVFngc+V0J/M6M9zEwd2l3RDzkLHLgH9VNqBcFFb5SQR3oJzs7xJY1kiZXjcBlZTkMp7EEV7VrvgG8gfpls9upjt/KG1WbcU2khlLe+GBGfx7VEmresQuFazsGby92JZ1OPNA+iMg5Kk9298ccHJD31c1k3eZZWLEAExzTjjdjho4z9s5Bb3xxwcnx0o0X80JeX6/okK8MGVIlUqrrJIVJ9PJHlnBJHPHDXOlmibbhc9RRkI2PDDkA5BDBpAO3Yeg/c5+1TnQfFXAwOAK+0pQKUpQKUpQKUpQKUpQKUpQKUpQKUpQKUpQKUpQKUpQKgDWLSTyWN3YRkxOf1oUGfLckYZFHO1ieVxhSPsQBP9KCFdK9S4Lq1HTOoFQxjMCMfQksJVI1iZ9+fMOWHAAIA5z3ztj0rrNvYmwRbRgn6cV20hVFtgo4aLaWLdxntz74ydQ1m0m8ovf2Y/SJ3TxDkozHmVPupJ5X2JyOM7dKv9Ueoz2PwjzDyQqxsR/iyJgjazE7nBxzjvxnvghlfEfidY7aLpFhLGbfAFxPGj/wAzcFjkD5mZSQg9IOSAAdvFbjpPo6V8u7vw6ujb4bc5XYQVZZX5DZ3D5D9gTntV1pLpCsXlX10AZSqyQw84hbgrIx3epiOdpHpLfccTDQKUpQKUpQKUpQKUpQKUpQKUpQKUpQKUpQKUpQKUpQKUpQKUpQKUpQK16HT7p6SrKlnAsquJFYIAVcHcGGO2DzWw0oFKUoFKUoFKUoFKUoFKUoFK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436" name="AutoShape 4" descr="data:image/jpg;base64,/9j/4AAQSkZJRgABAQAAAQABAAD/2wCEAAkGBhQSEBUUEhQVFBAUFRcUFRYYFxkYGBQSFhcXFxgUGBgYHSYfFx4jGRoYIi8gIycqLC0sFh43NjAqNiYrLCkBCQoKBQUFDQUFDSkYEhgpKSkpKSkpKSkpKSkpKSkpKSkpKSkpKSkpKSkpKSkpKSkpKSkpKSkpKSkpKSkpKSkpKf/AABEIANwA5gMBIgACEQEDEQH/xAAcAAEAAQUBAQAAAAAAAAAAAAAABwIEBQYIAwH/xABAEAACAQMDAgQFAgQDBAsBAAABAgMABBEHEiEFMQYTIkEUMkJRYSNxCCSBkTNSYhc0Q6ElVGNygoOUorLR0xX/xAAUAQEAAAAAAAAAAAAAAAAAAAAA/8QAFBEBAAAAAAAAAAAAAAAAAAAAAP/aAAwDAQACEQMRAD8AnGlKUClKUClKUClKUClKUClKUClK+ZoPtKUoFKUoFKUoFKUoFKUoFKUoFKUoFKUoFKUoFKUoFKUoFKUoFKUoFKVD2q+rjRNJZWDATqGE82QPLwFO2Jt3L8lTxkHtz2D01L1UmX4i26aCWtwfirnAAh5xsQscb85HYnvt5GahG4uLuXNyWuZVj25nbzGCHPp3OSQvqzjJ9q27SfTJupS+dMStlE6lwQ38wfUdit2xxhiDkbvzXRzdBgNt8MYk+G2eX5WPRs+2P+ee+ee9BHuk2ri3yi2u2C3qhjvO1VnUHuAMBXAPygchSfuBKNc16waajp0yT2cbizZRn5nEMqkD1M2cBsrjJ77h9hUh6T6ui/xbXWFvFUkSZULOASSQAAFYDHpGcgE/cUEo0pSgUpSgUpSgUpSgUpSgUpSgUpSgUpSgUpSgUpSgUpSgV8Jx37UJxXP2sWrpnLWVk/8ALdpplIPn/wChCD/h/c/V27fMF5qfrNJJI1p02RVjAO+5VwpcgbiIX3AKMDGfmYnAxxuwGm2ksnUWWa5VoLRApztYPdZJbKsxxjHBce2MD3HrpPpA16VubxStjjKKGw05DYxxyqcEE8E5GPvUleKPHUsUq9P6NAJ7mMKkh2lobVPkVWIIAYcdzhcc55ACQbe3WNQiKqIowqqAFUfYAcCvWouttKLy6dpeqdSnZjnbHauY0Tt23LgDA7BB98mrr/Yfb/8AXupf+oT/APKgkK5tkkRkkVXjYFWVgGVlPBUg8Efg1zfq1pWbCT4i2DvayPIxVYzi1A2kKXBPpJZgpIGAmMk81JC+G+u2QPw17FfRKS/l3IbzX9vLDkn2A7uozntWb8IePouoeZbXEXw97H6ZbWUqS3BJKA/OuByMce/GCQ1PSDV34kfC38ii5HEUjcecP8rMTjfnt2yPyOZernrWHSRLNDeWYItww86MkYi3MFVkzyVLEDbyRke2dua0i1iMjR2V8cuciK4dyS7E5EchcnLEkgNkfSMe5Ca6UpQKUpQKUpQKUpQKUpQKUpQKUpQKUpQKUpQKVS7gAkkAAZJPAAHck1AOserRmzZ2Mqm2I/VljJJl7gxA4GF45xndkc4yCH3VrWUzF7OwbEOdss6khpCCCViIIwnGC31c445a00l0lF9/NXiMtoMCOP1DzyAMuWPOz9u5J5AHNzo/pCtyq3l8reSGDQxEYWYd9755KZ7Djdj3B56AVQBgDAoNB1W8WfAWS29odl7PthtkjX1ImVUlVAwvHpX8sMdqymnfgdem2xUsZLmYiS4kJ+aX7AZ7DJ57nJP4GueKHDeKemo6EqtvM6HGQ0hSc454G3aDkZOSvbvWyeAvHi9SSX9J4J4JDHLE3qCnJ24fAB7HI7gg+2CQ2qlKUCtG1M8Brdwm4th5fUrf9SGVDsZimD5bMO/A9JPY45AJzvNadqB48k6e1vHDaPdzXBl2ohIIEIRmOFRi3DZ4HYGg99OvEw6j02KWRo5JsbZwoHEin6l+kkbW+3PHFRJrTpatp/OWabbYnEyDkROSAHGTnaxOMexx7EAbh/D9Zv8ACXNwyhUuLgsnOSQuQx/bcSP/AAnjtmUbiBXVkcBkYFWU8gqRggj9qCFtHtXy5Wzv5FGFxBMxILkEAROexbB4Y4+XBySKm2ubNWtKnspjPZxfyJVeFLMYXGAQ29ixBPIP5PbHOy6S6zZ22nUJPVwsM7H5uQqxSHHf/WT7c88kJupSlApSlApSlApSlApSlApSlApSlAqiaZUUsxCqoLMxIACgZJJPAAHvVF5dpFG0kjBI0UszE4CqBkkn9q531h1WN45tbR/5Jcb3XI89xz749APYe5GeeMB81f1Xa8d7S1bFmjYdwf8AeGU98jjy88ge+AT7AZPSTRsykXXUYv0cK0MLHBc998ij6cYwpPOeRjv76M6Sklb69QbeTBC68k8jzJEYdu5Ufs32qdaD4q4GBwBX2lW3Ur9YIZJZDiONGkY88KoJPbnsKCNtYum3kc9n1CxjaSS0E3mYwwWMgHlMhmBBkBx7VqfhzUcdOspr14vMu+p3U0qIGIiVUIB3MQSMO78DJIxyKu21svPhWkurQpa3QlS3uIGIMRw6gcn1OrDPzIcAkVbdE8CHqXhiIQqDdwzSvFkhdwMhDx7jwARzz7qO3NBbdM/iOu1lJnt4ZISflTdGyj8MSwP9R7e1TB4n8cR2vTTfxr8RHhCgU7Q4dgoO4g4HOc4rm3pOlnUrhnVbWVDGrMTKpjDFfoUuBuYngAcfcgc15x+LeoXEEXTRMxhLJCkWFXJLAKjMBuIDY4JoM3da8dUaVnWWNEJOIhFGVUYwBllLn78t3/HFbf4w8Qr1noZvYlaG6snKyDceElASVUcY3KyspIOPlIwffVE0C6oZSmyEKBkSeaNjduAAN+efdQOD+MyNP4TTpHhm6il2PK8bNKTypnk2oiqcAnaduM+4J96Da9LLbZ0azB94Q/t9ZL+xPs37/fByBtdQB4c8Qz3lt0/pXTZ2hYRO13OqsDFyzeWDwffup5LJyOa27wH4j+F6pddLuLme4ZWUwSTsG9IiEjqWJznLcDnge2KCT5EDAggEEYIPIIPcEe9c66x6VfBE3doMWjEeYmR+g7HA2jA9BOAO+D+4royqJYgylWAZSMEEZBH2IPeghDRjVkAJY3rnuFt5WOe+FWBjjPf5WJxjjjAqcq5u1Z05HTpxPAm+0n3qQRxBIwbAUJjhV5UknlDnPvsej2q5zHY3rgghUtpeM8ERrC4UccDgtz985FBN1KUoFKUoFKUoFKUoFKUoFeF7fJDG0krqkaAszMcBVHJJNVXV0kaF5GCIoyzMcAD7kmuadX9Th1KUQ25b4KI5BIx50nI8zBGQACQAfuSQM4AfNVNVpOoyNBAdtgjenGQ0xXI8xs4IUg8IfxnnttujWkgwt7fR8+lreJsjHv5rr7542qf3I5FfdHdISpF5fxowZFa3ib1Y3c+a69gduMKckEkkAgVN1ApSlAqE9eLV/i7R7hpz0wqyukIBKyKQzDJwuXGwAseNjEA45mylBEdvqT0WO1SxkhnW0KrhJ4WYBH/UVjksx75DDJ7Ee1YLq/X36EySdOu7e46ZcOXS0Zt7xbsltpB3BcgjOeCcFSQSZ0uLVJF2uquvfDAMP3weKgbXnwXa2wtpLWKOGWaR0aOMMPMwqYKoBsGDxxgkuODzgN86n4plv/Dsl3aN8POYWY4cAx+W/wCqA4PpJVWweDgjsTxDHRdJOo3Vq15GmDnciOxWWbnJdN3H5BJGccZ4zfXGlnWunYkt/MO4DcbWVtwJ42so2scZPIBHfmsc/jfrak2hnuxKuQYyCZx9fzbfN7c5z2/FB0b0i6mh6bG186pcrADK7FQBJjuT8pOcZx71zn0TxbHdXofrU1xc26AlIwSVaX0gfpqQFGMkgYyQM55pJp51q7ZWmguXLMwDTNyDjLFvMbKjAHJxnGBk8VJ+l/hK2sOp3Npu+IuY4IJGd4FAjfO7ETly3O9D8o+Uc8UCLxX1VmZOkdIjhtI22jzoxAX/ACEMkQHOe27uM4qy6zpv1Pqc8T30PT4QGVpXi3iWRBgGNmG7d6cgc8fepppQKUpQedxbrIjI6hkcFWVgCrKRgqwPBBHBBrnTVHSY9O3XFqDLaPuDKy7mtySWBBH04GAx7e/fNdH1TJGGBVgCpBBBGQQeCCD3FBCOkOsDErZ9QkJyQkE7ZJLEqqwuQvP3Dsf3PapwrnLVHSy5tHmnt8t015POaND/AIJwxJMQAUKu5wpGcKcGti0o1jTizvZCAp229xIVUGMD0pMc4U4Aw2TnODzyQmulUo4IBBBBGQRyCD2INVUClKUClKUCvC9vUhjaSVgkaKWZmOAqjuSa965u168U3EnUXtCzLbQrHhAcLIzokhkYfVgnAznG3jGTQY3VHUd+q3Aig3izRsRR+8smSBKVHuc4A9gfuTUhaN6Sm323t6uJyP0oWUfpA9pHyMh/sBgqO/Jwvvo5pXHBDFe3Uebtv1IhvJEcbKNhKjA3kEnnOMjse0tUClKUClKUCo11v8Q31nbRPZt5cTs8c8gXLR7tnlkNg7M+sbh9xjnFSVVl1rpaXNvLBIu6OVGQjj3HBGexBwQfYgH2oI06N0Dq8Vn5sXWIJYpFErSSqZFjQrl5ElfJIA5wwA4+nmtHuemQ3omRD1DrHUQdq3Kem1iZwdp9RyoBHOQFO3ggc1lekdJ69F0xumx2exXd8ztJENsLjLxDB4y271kk+sgY4ImHwf4cWxsYbZefLQBm/wA0h9Tt/VicfjFBpPQ+q9S6TaGXrDpNaIqoojzJcxuXVF3t6UZNuSSWZvl/Ira7XUjpsiK4vbZQwDANKqMM+zKxBU/g1sU0KupV1DIwIZSAQwPBBB4IrUb3SDpUsjO1ooZjk7XljXP4SNwq/wBAKDUfH+rLTZsujB57lgd80Kl9iAc+TtzuPPL9l9skgjDeG+lRbhN0m9detIhWeG+G1py4BZdrDIbIAGGONoyedxmnpPQLe1Urbwxwqe4RAucZIyQMnue/3q28ReEbW+QrcwpJwQr4G9M+6P3Wg0i01au0iC3PSb34zgARxMIn9WCQWyy/+7J9xmrez1wkW7jt73p01s0zKEy3q2uxRWKSKuRuGMg+x+2KtOg+MH6JfS2HUpHNmxMlpPIzSFYixVFbC5wQOe21lPGCDXpptjqvVbvqUpLpAwhtFZQAkRZmU4wcMBg8HILsfcUEvUpSgUpSgpkjDAqwBUgggjIIPBBB71zpq1pabGU3FrEWsHx5qryYCGy3JU7EIxhvbkHjG7o2qJoFdSrqGRgQysAQQeCCDwRQQfpNqklsIrK8nR42VTDMN2IS+SbednC4w2AGAKjPzbQMTnUE6l6dCwnF5Z2olsXRhdwAZVE4LMp5aIEchlHoKZ7cVTorqPIs0fT5madJceS+TmAhWZom3gFhwOxIHtkHgJ4pSlApSlAqHdZ9KnuTJf27u8qoPMhOW3IgVR5OBxgZJX3OccnBmKlBCek+tG7+V6lL6yR5M7Ywc4HlyEDg+4c98nJGBmbKh3V7SDzy17ZDE+N00Q/4uAoDRgDCsACSPfvwc5x+jOrOPLsLxmJLbYJmYYAx6YXJwe4wp5+YDgAUE5UoDSgVadW6rHbQPPM22GNdztgnA/ZQSau6pljDAqwBUjBBGQQe4I9xigxHhrxdbX8TS2sm+NG2MSrJhsA4w4B7Ec1hf9sPSvX/ADajYSCCkmTj/L6fX+Md60bRe4+G/wD61rJKiiBywOQijZ5sckm44wvpj7nj8c1rXhWxA8M9TlYIC0sahyqOSVMWVy3bl+D3BbIyaCWIda+kscfFY/70UoH99le9tq90t5REtyN7EAbo5VUlsYG5kA960/Qjw1azdMZ54LeaQ3MgBkijdlUJHhcsCccE447n9zqX8QKCPrEToq7jbRO2VDBnWWVQWVgQ3pVRgjBAoJt8VePLXp7RLcuytM2EwpIA3KrOzdlVdwJ5zjsDVPibUOx6fIsd1MUkdd6qEd/RkjJ2Kccg/wBjUUax3iXx6PL8sdyhJXPqVZGhzzjHGSM/8qr/AIgbBTf2BYel0MbH1DKrKOM9vrPY5559qCUPD+pnT72Qx284aRVL7WR0JUckrvUbsDk4rIdB8X2l7v8AhZ0l8vBfbn0hs4JyB9j/AGr7YeGLa3idLWCKHemwlEUFhggbmHLd/c+9QDoPfCHrDRs2PMiljAx8zoVcDjtwjH+n7UE6dJ8cWF5OYYJ45ZlBbaAflHcgkYP9D9qxniPVjp1hI8UkjNPHjdHHGWOTjjPCA45ILf8A1UX6KWf/AE7dHJzEk/BUqzZlVcENyh/BGa8dI/DMPUOp3ct3Gp8vc5gZNy75XbOT2GzGMY5z+DQTt0HxPbXqs1rMkyodrbT8pIyMg4Iz9/wfsaylQDptdR9O8SXdszNHFI0kESnIVpDMhhBH5XIU/wCr81P1ApSlAr4Wx37UZsDJ4Fc86w6tC7BtLJ2+G5Ez4AExBUqFJ9QUEH7Z/IoL3VrWTzN9nYsjQMhSaYYYSBxho0yMAAcbxnOeMYyfLQ/Tec3MfUJ18u3RS0IPzSswZQ4AOVUAk5PfjAIORXpLo35wivbzaYTuZLdkJ3j1KGk3YwM+oDByMHODzPYGOB2oPtKUoFKUoFKUoFQFrNpOYme+s1HknmaFEx5QCcyqF42+klu2CfcHifapdAwIIBBGCDyCD3BFBEWimp6zRLZXTn4hAfKkds+ameEJY53jOAPcD8VL9c/60aWNFI19aITC3qnjUD9Jv86qij0Huc9jkk88bPpFq6LsLaXjAXYGI5DwJwPpP/af/L9+4SzSlKDl3VO9e06zfpbnyo50RZVUcOssUbvkfcuScj3J+5rcrnpqQ+CjsGDL5Uzn/M7XUYJ/sqj9gKxX8RvTmW9gmx6Hh2Z2t8yMxwWPpJw3YYP3rfPH1m0HhUxYV3jtrWNsDcPS0KswyPbBIOOMZ4xQRXpl4H6jdx+fZ3Pw8SXCq36jg71UbpAi8MVR8YOMhiOxNX2vkHm9ajjiO+VoIUK7u0jSSBUG44TIKHHA9WfcmvumerUHS+nyQvFLLO1wZFA2qhRljU5ckkEbD9J7j84xvijxBHf9ft7iBZPLkktdoZdrHayA8c55B5H2oML1CK5gu7axvcbbSRUEeFZVSZ1lflQd+7dznP2qQP4iI2a8slVuWjYKuSNrGRRu7YGeOx+n24zh9eLGWDrCz7jtljSSFsfIYvSUHGCQwDf+YKyP8QNwU6lZuVYhYQ3c7WImYlRxgHtk89144GQ3TwL4Y6tayTzX955sbQyARmWSTbJkMrqGG1B8wwPxUM9C8LNJ0656msriW0miIVV5bLKWfeDlSNwbIHG0/fiWuh63/Hu1vFZSeYYJ3/xVIBjiZlXOwY3EBcnABYd6xf8ADnGrW98uQWJiBQqMBSkgDEkeoMdwx/o/NBa6S9RS88Q3l1GuxXieRVKgFS7xA9iRnJOT78njOKvNAVIvOphjuYMgY4xuYST5OPbJ9qwOgUUkfWJ0KgFYJFl4wUKyxjAHGPWMYx/avnT+uN4f65d+fFM1rMZAu0/MhfzI5VztWQgHaeRje37EPnR7ESeMXDquFu5pMAcZRXdG9PvuCtk+/f7V0XUHaLpLddYvOo+QyW0yzbWPKrLJNE+wNgbiFDZIH9s1ONApSoK1m1ZO97Gyd1KEpPKpADHDK8IBXIwcZYHvkUDWXVp972Nm2FG6O5kwrb8gAxL3249StxnPH74zSPSFrkrd3qYtMZjiYf7wGVgG4YFFBwwOPVxjjk06S6QPdOl3eKVtAVeONlB+JHPcE5VMhTyPUDxxzXRKrgYHYUH2lKUClKUClKUClKUClKUFMkYYEEAggggjIIPBBB71zzq1pW9k7X1ox8hpN7Io2tbuxZspsAAjGMD3Xjv3roiqJoVdSrgMjAhlIBBB7gg8EUEXaQ6sLeRi1vHVbxAFR2bBuRkjjgDeOARnLd/vUqVztqtpa3T5Be2G8QbwxVA261ceoOGHITI4J+U4Ge1bppTrAl2i214wjuo04ld1Cz7Tj6sYfGCRznDHjtQSddWMcuBIiOAcjcobB+4yODXrLEGUqwDKwIIIyCDwQQe4IqoGlBhbXwXYxZ8uztlzjOIU5x29vzWV+ETcrbV3KNqnAyqnuAfYcDgfavWlBaXvSYZiplijkKEMhdFYowIIKkjg5APH2qq86ZFLjzY45Nucb0VsZxnG4HHYf2q5pQWtp0qGIkxRRxk8EoiqSPsdoGa8+ndCt7dnaCGKJpSDIURVLkZILYHPLN/c1fUoPCOxjVzIqIJG4ZwoDMOOCwGT2H9qsOveFLW9CfFQJN5ZyhYcryCQCMHBwMjsccg1lqUFEUQVQqgKoGAAMAAdgAOwqpmwMngV9qANYNXjMZLKyYrCC0c8oP8AjcFXiUY+T2Jz6ufbuHtq3rL5mbXp0uYiGWeZR8+cDZE32xnLDvng45NppNo38UEvL4fyxG6KLJDS8kB3xgqnGRj5sg9vm9tJtGfPEd5fD9HJaO3ZSDJtOA0mfoyCdv1cexwZ7iiCqFUBVUAKAMAADAAA7AD2oKlXAwO1faUoFKUoFKUoFKUoFKUoFKUoFKUoKJ4FdSrqGRgVZWAIZSMEEHggj2rnTVPR17Mvc2atJaEs7oBloByxOAP8MD3+kDn710dVMkYYEMAVIwQRkEHuCPegifSLV0XQW0vGC3Kr6JWZVEyjACnJH6nPsDuAJ4wcy1XNGrmlbdPkNzbgtZSOSQB/uxYjCN/oJJCn2wAecFt30d1aSaNLO9lxcghIZH/4wJAVGYnl+Qo+4HcmgmClKUClKUClKUCvhOO/avtQXrNqzktZWUkbxsjJcyAbuWJUxKx47ZyQD8wwRg0FWr2sTBms7CQAYxLcIx3bskNEhHbsMuD7kDHc2GkmkTTtHe3imKGNleKPHqnZH3B5A+cJ7YwNwHsOW99KNFxKEvL9f0jh4rcj5xwVkk/0kZ9GOcjPHBnqgUpSgUpSgUpSgUpSgUpSgUpSgUpSgUpSgUpSgpkjDAhgCD3BGQf6VzpqxpO9jIbuzDtali7gYzbNuBGMYOzng49O3k9iejapdAQQQCCMEHkEHuDQRBpDq+s6pZ3r4uB6Y5nbPn5ICoxPPmc4z9WPv3mGuddXNKWs2e9tMC03KzqCQ0DMyqCNzZYFzxt+XI4xzWzaQ6wLKsVjeYSVFCRTFgFkxhVRs/X2AP1fg9wmStdudRenRuyPeQK6Eqw3jIYHBB/INeepPVJbfpV1LCMyrFxwTgMyozYH2Vic+2MngVFngc+V0J/M6M9zEwd2l3RDzkLHLgH9VNqBcFFb5SQR3oJzs7xJY1kiZXjcBlZTkMp7EEV7VrvgG8gfpls9upjt/KG1WbcU2khlLe+GBGfx7VEmresQuFazsGby92JZ1OPNA+iMg5Kk9298ccHJD31c1k3eZZWLEAExzTjjdjho4z9s5Bb3xxwcnx0o0X80JeX6/okK8MGVIlUqrrJIVJ9PJHlnBJHPHDXOlmibbhc9RRkI2PDDkA5BDBpAO3Yeg/c5+1TnQfFXAwOAK+0pQKUpQKUpQKUpQKUpQKUpQKUpQKUpQKUpQKUpQKUpQKgDWLSTyWN3YRkxOf1oUGfLckYZFHO1ieVxhSPsQBP9KCFdK9S4Lq1HTOoFQxjMCMfQksJVI1iZ9+fMOWHAAIA5z3ztj0rrNvYmwRbRgn6cV20hVFtgo4aLaWLdxntz74ydQ1m0m8ovf2Y/SJ3TxDkozHmVPupJ5X2JyOM7dKv9Ueoz2PwjzDyQqxsR/iyJgjazE7nBxzjvxnvghlfEfidY7aLpFhLGbfAFxPGj/wAzcFjkD5mZSQg9IOSAAdvFbjpPo6V8u7vw6ujb4bc5XYQVZZX5DZ3D5D9gTntV1pLpCsXlX10AZSqyQw84hbgrIx3epiOdpHpLfccTDQKUpQKUpQKUpQKUpQKUpQKUpQKUpQKUpQKUpQKUpQKUpQKUpQKUpQK16HT7p6SrKlnAsquJFYIAVcHcGGO2DzWw0oFKUoFKUoFKUoFKUoFKUoFK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8438" name="Picture 6" descr="http://3.bp.blogspot.com/_opcKuU2iyfY/TPgOc0ohtLI/AAAAAAAAAAM/4DAVUg2lTpo/s1600/venen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12976"/>
            <a:ext cx="2736304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9269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Y ESTOS SON ALGUNOS DE LOS EFECTOS Y ENFERMEDADES QUE SE CONTRAEN EN LA ZONA…</a:t>
            </a:r>
            <a:endParaRPr lang="es-AR" sz="3200" dirty="0"/>
          </a:p>
        </p:txBody>
      </p:sp>
      <p:pic>
        <p:nvPicPr>
          <p:cNvPr id="17410" name="Picture 2" descr="http://tejiendoelmundo.files.wordpress.com/2009/09/rios_contaminados.jpg?w=468&amp;h=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3672408" cy="2843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119675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rgbClr val="FF0000"/>
                </a:solidFill>
              </a:rPr>
              <a:t>Cáncer, cianosis, retraso mental, alteraciones neurológicas, abortos espontáneos, y demás patologías y enfermedades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www.publico.es/resources/archivos/2008/4/21/12088086482164%20lodog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5715000" cy="323850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1619672" y="188640"/>
            <a:ext cx="5976664" cy="2304256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Hepatitis, perdida del olfato, dengue, leptospirosis y hantavirus entre otras</a:t>
            </a:r>
            <a:endParaRPr lang="es-AR" dirty="0"/>
          </a:p>
        </p:txBody>
      </p:sp>
      <p:pic>
        <p:nvPicPr>
          <p:cNvPr id="22530" name="Picture 2" descr="http://www.nuestromar.org/imagenes/noticias/2007/300707_riachu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216024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Picture 4" descr="http://actualidad.rt.com/images/publications/40/12915/PWsYM5SY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68960"/>
            <a:ext cx="3400425" cy="2638426"/>
          </a:xfrm>
          <a:prstGeom prst="rect">
            <a:avLst/>
          </a:prstGeom>
          <a:noFill/>
        </p:spPr>
      </p:pic>
      <p:pic>
        <p:nvPicPr>
          <p:cNvPr id="22534" name="Picture 6" descr="http://escuela.med.puc.cl/publ/CardioLactante/Images/F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636912"/>
            <a:ext cx="216024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8" name="Picture 10" descr="dengue aedes Qué es el Dengue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53136"/>
            <a:ext cx="2880320" cy="19442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40" name="Picture 12" descr="http://www.companiamedica.com/images/rinoplastia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688" y="4437112"/>
            <a:ext cx="2808312" cy="22669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1663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Entonces</a:t>
            </a:r>
            <a:r>
              <a:rPr lang="es-AR" dirty="0" smtClean="0">
                <a:solidFill>
                  <a:srgbClr val="FF0000"/>
                </a:solidFill>
              </a:rPr>
              <a:t>… ¿porque seguimos contaminando?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¿ porque permitimos que las empresas tiren sus residuos?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¿Por qué no hacemos nada para frenar esta grave situación?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4.bp.blogspot.com/_pd2ri9qgPUg/Su4OQnsJ_hI/AAAAAAAAACs/W00l-r4Vy5g/s320/contaminacion_agua_sa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048000" cy="2324101"/>
          </a:xfrm>
          <a:prstGeom prst="rect">
            <a:avLst/>
          </a:prstGeom>
          <a:noFill/>
        </p:spPr>
      </p:pic>
      <p:pic>
        <p:nvPicPr>
          <p:cNvPr id="20484" name="Picture 4" descr="http://www.tribunalatina.com/argentina/img2/riachuelo_buenos_ai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628800"/>
            <a:ext cx="2857500" cy="1971676"/>
          </a:xfrm>
          <a:prstGeom prst="rect">
            <a:avLst/>
          </a:prstGeom>
          <a:noFill/>
        </p:spPr>
      </p:pic>
      <p:pic>
        <p:nvPicPr>
          <p:cNvPr id="20486" name="Picture 6" descr="http://www.pagina12.com.ar/1998/98-11/98-11-25/na21fo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916832"/>
            <a:ext cx="1905000" cy="1247775"/>
          </a:xfrm>
          <a:prstGeom prst="rect">
            <a:avLst/>
          </a:prstGeom>
          <a:noFill/>
        </p:spPr>
      </p:pic>
      <p:pic>
        <p:nvPicPr>
          <p:cNvPr id="20488" name="Picture 8" descr="http://www.parquechasweb.com.ar/imagenes/notas/riachuelo/riachuelo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93096"/>
            <a:ext cx="2857500" cy="2143125"/>
          </a:xfrm>
          <a:prstGeom prst="rect">
            <a:avLst/>
          </a:prstGeom>
          <a:noFill/>
        </p:spPr>
      </p:pic>
      <p:pic>
        <p:nvPicPr>
          <p:cNvPr id="20490" name="Picture 10" descr="http://www.parquechasweb.com.ar/imagenes/notas/riachuelo/riachuel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65104"/>
            <a:ext cx="2857500" cy="1905000"/>
          </a:xfrm>
          <a:prstGeom prst="rect">
            <a:avLst/>
          </a:prstGeom>
          <a:noFill/>
        </p:spPr>
      </p:pic>
      <p:pic>
        <p:nvPicPr>
          <p:cNvPr id="20492" name="Picture 12" descr="http://2.bp.blogspot.com/-813lg18W3mM/TepHKhV7amI/AAAAAAAAAH0/MoCSaj7PStk/s1600/Cuenca%2BMatanza%2BRiachuelo-Un%2Bproblema%2Bde%2Btodos.doc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005064"/>
            <a:ext cx="1728193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224</Words>
  <Application>Microsoft Office PowerPoint</Application>
  <PresentationFormat>Presentación en pantalla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CONTAMINACION</vt:lpstr>
      <vt:lpstr>RIACHUELO  ANTES </vt:lpstr>
      <vt:lpstr>RIACHUELO EN LA ACTUALIDAD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CONTAMINACION</dc:title>
  <dc:creator>fabian</dc:creator>
  <cp:lastModifiedBy>fabian</cp:lastModifiedBy>
  <cp:revision>23</cp:revision>
  <dcterms:created xsi:type="dcterms:W3CDTF">2011-10-24T21:58:37Z</dcterms:created>
  <dcterms:modified xsi:type="dcterms:W3CDTF">2011-11-06T06:03:18Z</dcterms:modified>
</cp:coreProperties>
</file>