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D19FD5-E201-42CE-AFB0-9D4A00E07EF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409604A-753D-4148-BFA7-3E462667173A}">
      <dgm:prSet phldrT="[Texto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EFECTOS NEGATIVOS</a:t>
          </a:r>
          <a:endParaRPr lang="es-ES" dirty="0"/>
        </a:p>
      </dgm:t>
    </dgm:pt>
    <dgm:pt modelId="{F7C87A49-2348-4C20-97DC-0E28A85C11C5}" type="parTrans" cxnId="{F0FE8046-5763-433B-A221-A624818B9C1E}">
      <dgm:prSet/>
      <dgm:spPr/>
      <dgm:t>
        <a:bodyPr/>
        <a:lstStyle/>
        <a:p>
          <a:endParaRPr lang="es-ES"/>
        </a:p>
      </dgm:t>
    </dgm:pt>
    <dgm:pt modelId="{69D969BE-8783-43B4-9DE0-140441D08DAF}" type="sibTrans" cxnId="{F0FE8046-5763-433B-A221-A624818B9C1E}">
      <dgm:prSet/>
      <dgm:spPr/>
      <dgm:t>
        <a:bodyPr/>
        <a:lstStyle/>
        <a:p>
          <a:endParaRPr lang="es-ES"/>
        </a:p>
      </dgm:t>
    </dgm:pt>
    <dgm:pt modelId="{8BC79C5D-6546-4426-B278-1665A24F043B}">
      <dgm:prSet phldrT="[Texto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b="1" dirty="0" smtClean="0"/>
            <a:t>Procesos de fabricación contaminantes</a:t>
          </a:r>
          <a:endParaRPr lang="es-ES" dirty="0"/>
        </a:p>
      </dgm:t>
    </dgm:pt>
    <dgm:pt modelId="{76C428DE-3F20-4278-A6D1-17F0F7981A10}" type="parTrans" cxnId="{B2896140-3DA2-4E2C-A034-F1FC09FCB0E2}">
      <dgm:prSet/>
      <dgm:spPr/>
      <dgm:t>
        <a:bodyPr/>
        <a:lstStyle/>
        <a:p>
          <a:endParaRPr lang="es-ES"/>
        </a:p>
      </dgm:t>
    </dgm:pt>
    <dgm:pt modelId="{CDE06888-06CF-4E53-891E-1AD8F59727BB}" type="sibTrans" cxnId="{B2896140-3DA2-4E2C-A034-F1FC09FCB0E2}">
      <dgm:prSet/>
      <dgm:spPr/>
      <dgm:t>
        <a:bodyPr/>
        <a:lstStyle/>
        <a:p>
          <a:endParaRPr lang="es-ES"/>
        </a:p>
      </dgm:t>
    </dgm:pt>
    <dgm:pt modelId="{37022822-2523-4D38-9322-65551C058279}">
      <dgm:prSet phldrT="[Texto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b="1" dirty="0" smtClean="0"/>
            <a:t>Obsolescencia de Equipos y programas</a:t>
          </a:r>
          <a:endParaRPr lang="es-ES" dirty="0"/>
        </a:p>
      </dgm:t>
    </dgm:pt>
    <dgm:pt modelId="{83B25007-FB39-4579-8881-575668813234}" type="parTrans" cxnId="{27ABA02C-3496-4ADA-9E49-FB8D0201859B}">
      <dgm:prSet/>
      <dgm:spPr/>
      <dgm:t>
        <a:bodyPr/>
        <a:lstStyle/>
        <a:p>
          <a:endParaRPr lang="es-ES"/>
        </a:p>
      </dgm:t>
    </dgm:pt>
    <dgm:pt modelId="{65363572-E88F-4E60-B1EF-46B0356AAF18}" type="sibTrans" cxnId="{27ABA02C-3496-4ADA-9E49-FB8D0201859B}">
      <dgm:prSet/>
      <dgm:spPr/>
      <dgm:t>
        <a:bodyPr/>
        <a:lstStyle/>
        <a:p>
          <a:endParaRPr lang="es-ES"/>
        </a:p>
      </dgm:t>
    </dgm:pt>
    <dgm:pt modelId="{B19E27FD-C951-4C11-A9D5-5D3568F0D603}">
      <dgm:prSet phldrT="[Texto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b="1" dirty="0" smtClean="0"/>
            <a:t>Exigencias de energía</a:t>
          </a:r>
          <a:endParaRPr lang="es-ES" dirty="0"/>
        </a:p>
      </dgm:t>
    </dgm:pt>
    <dgm:pt modelId="{FBAE50BC-4256-4D35-8520-F6C986B071D3}" type="parTrans" cxnId="{4D0BEB2B-5AF2-41C3-9CFF-292D87A67EB9}">
      <dgm:prSet/>
      <dgm:spPr/>
      <dgm:t>
        <a:bodyPr/>
        <a:lstStyle/>
        <a:p>
          <a:endParaRPr lang="es-ES"/>
        </a:p>
      </dgm:t>
    </dgm:pt>
    <dgm:pt modelId="{C40C7484-8C86-4F14-8DBE-4F93D5115506}" type="sibTrans" cxnId="{4D0BEB2B-5AF2-41C3-9CFF-292D87A67EB9}">
      <dgm:prSet/>
      <dgm:spPr/>
      <dgm:t>
        <a:bodyPr/>
        <a:lstStyle/>
        <a:p>
          <a:endParaRPr lang="es-ES"/>
        </a:p>
      </dgm:t>
    </dgm:pt>
    <dgm:pt modelId="{103135D0-96F1-473A-8668-8D2F4095EE1C}">
      <dgm:prSet/>
      <dgm:spPr/>
      <dgm:t>
        <a:bodyPr/>
        <a:lstStyle/>
        <a:p>
          <a:endParaRPr lang="es-ES"/>
        </a:p>
      </dgm:t>
    </dgm:pt>
    <dgm:pt modelId="{B0085F52-AC22-43EB-A34F-DA6EFCF3378B}" type="parTrans" cxnId="{00963740-5AFE-44DB-9BA9-4D4078FCD13E}">
      <dgm:prSet/>
      <dgm:spPr/>
      <dgm:t>
        <a:bodyPr/>
        <a:lstStyle/>
        <a:p>
          <a:endParaRPr lang="es-ES"/>
        </a:p>
      </dgm:t>
    </dgm:pt>
    <dgm:pt modelId="{01FFFA0E-BDA4-4AD9-934E-1281AEFA0DDD}" type="sibTrans" cxnId="{00963740-5AFE-44DB-9BA9-4D4078FCD13E}">
      <dgm:prSet/>
      <dgm:spPr/>
      <dgm:t>
        <a:bodyPr/>
        <a:lstStyle/>
        <a:p>
          <a:endParaRPr lang="es-ES"/>
        </a:p>
      </dgm:t>
    </dgm:pt>
    <dgm:pt modelId="{C9BDC822-9A71-4EB0-9549-E982A22861B5}" type="pres">
      <dgm:prSet presAssocID="{95D19FD5-E201-42CE-AFB0-9D4A00E07EF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0FEFF13-7B0F-482E-A9B8-C493817B224B}" type="pres">
      <dgm:prSet presAssocID="{1409604A-753D-4148-BFA7-3E462667173A}" presName="centerShape" presStyleLbl="node0" presStyleIdx="0" presStyleCnt="1"/>
      <dgm:spPr/>
      <dgm:t>
        <a:bodyPr/>
        <a:lstStyle/>
        <a:p>
          <a:endParaRPr lang="es-ES"/>
        </a:p>
      </dgm:t>
    </dgm:pt>
    <dgm:pt modelId="{74C1BB4A-8D6D-49E7-ABAE-3E4DC7E2A725}" type="pres">
      <dgm:prSet presAssocID="{76C428DE-3F20-4278-A6D1-17F0F7981A10}" presName="parTrans" presStyleLbl="bgSibTrans2D1" presStyleIdx="0" presStyleCnt="3"/>
      <dgm:spPr/>
      <dgm:t>
        <a:bodyPr/>
        <a:lstStyle/>
        <a:p>
          <a:endParaRPr lang="es-ES"/>
        </a:p>
      </dgm:t>
    </dgm:pt>
    <dgm:pt modelId="{400BFABE-F8E5-4FA3-A5F9-4719824C8A50}" type="pres">
      <dgm:prSet presAssocID="{8BC79C5D-6546-4426-B278-1665A24F043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DA11FB-3728-4B56-9EEA-465A9661C142}" type="pres">
      <dgm:prSet presAssocID="{83B25007-FB39-4579-8881-575668813234}" presName="parTrans" presStyleLbl="bgSibTrans2D1" presStyleIdx="1" presStyleCnt="3"/>
      <dgm:spPr/>
      <dgm:t>
        <a:bodyPr/>
        <a:lstStyle/>
        <a:p>
          <a:endParaRPr lang="es-ES"/>
        </a:p>
      </dgm:t>
    </dgm:pt>
    <dgm:pt modelId="{CB8E8F4B-1DC8-4FA5-A6EC-EB3002EF680E}" type="pres">
      <dgm:prSet presAssocID="{37022822-2523-4D38-9322-65551C05827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E37ECBC-6F14-4441-BB3E-E7E629B1F1D8}" type="pres">
      <dgm:prSet presAssocID="{FBAE50BC-4256-4D35-8520-F6C986B071D3}" presName="parTrans" presStyleLbl="bgSibTrans2D1" presStyleIdx="2" presStyleCnt="3"/>
      <dgm:spPr/>
      <dgm:t>
        <a:bodyPr/>
        <a:lstStyle/>
        <a:p>
          <a:endParaRPr lang="es-ES"/>
        </a:p>
      </dgm:t>
    </dgm:pt>
    <dgm:pt modelId="{EF253829-A82F-4679-B533-087F16851A79}" type="pres">
      <dgm:prSet presAssocID="{B19E27FD-C951-4C11-A9D5-5D3568F0D60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5F61198-06E0-4051-A42E-C6D4E7FE5465}" type="presOf" srcId="{B19E27FD-C951-4C11-A9D5-5D3568F0D603}" destId="{EF253829-A82F-4679-B533-087F16851A79}" srcOrd="0" destOrd="0" presId="urn:microsoft.com/office/officeart/2005/8/layout/radial4"/>
    <dgm:cxn modelId="{B2896140-3DA2-4E2C-A034-F1FC09FCB0E2}" srcId="{1409604A-753D-4148-BFA7-3E462667173A}" destId="{8BC79C5D-6546-4426-B278-1665A24F043B}" srcOrd="0" destOrd="0" parTransId="{76C428DE-3F20-4278-A6D1-17F0F7981A10}" sibTransId="{CDE06888-06CF-4E53-891E-1AD8F59727BB}"/>
    <dgm:cxn modelId="{A6D82D58-A818-4A20-95C8-7D08364DA3A0}" type="presOf" srcId="{FBAE50BC-4256-4D35-8520-F6C986B071D3}" destId="{3E37ECBC-6F14-4441-BB3E-E7E629B1F1D8}" srcOrd="0" destOrd="0" presId="urn:microsoft.com/office/officeart/2005/8/layout/radial4"/>
    <dgm:cxn modelId="{4D0BEB2B-5AF2-41C3-9CFF-292D87A67EB9}" srcId="{1409604A-753D-4148-BFA7-3E462667173A}" destId="{B19E27FD-C951-4C11-A9D5-5D3568F0D603}" srcOrd="2" destOrd="0" parTransId="{FBAE50BC-4256-4D35-8520-F6C986B071D3}" sibTransId="{C40C7484-8C86-4F14-8DBE-4F93D5115506}"/>
    <dgm:cxn modelId="{73030AF8-1748-4B73-B821-E0F3BA1356CB}" type="presOf" srcId="{95D19FD5-E201-42CE-AFB0-9D4A00E07EF2}" destId="{C9BDC822-9A71-4EB0-9549-E982A22861B5}" srcOrd="0" destOrd="0" presId="urn:microsoft.com/office/officeart/2005/8/layout/radial4"/>
    <dgm:cxn modelId="{52818044-76E2-4B13-8D5F-19B705BF565D}" type="presOf" srcId="{83B25007-FB39-4579-8881-575668813234}" destId="{A3DA11FB-3728-4B56-9EEA-465A9661C142}" srcOrd="0" destOrd="0" presId="urn:microsoft.com/office/officeart/2005/8/layout/radial4"/>
    <dgm:cxn modelId="{27ABA02C-3496-4ADA-9E49-FB8D0201859B}" srcId="{1409604A-753D-4148-BFA7-3E462667173A}" destId="{37022822-2523-4D38-9322-65551C058279}" srcOrd="1" destOrd="0" parTransId="{83B25007-FB39-4579-8881-575668813234}" sibTransId="{65363572-E88F-4E60-B1EF-46B0356AAF18}"/>
    <dgm:cxn modelId="{0B0BA9AA-A5AF-41BE-A048-0B67BE73A88B}" type="presOf" srcId="{8BC79C5D-6546-4426-B278-1665A24F043B}" destId="{400BFABE-F8E5-4FA3-A5F9-4719824C8A50}" srcOrd="0" destOrd="0" presId="urn:microsoft.com/office/officeart/2005/8/layout/radial4"/>
    <dgm:cxn modelId="{00963740-5AFE-44DB-9BA9-4D4078FCD13E}" srcId="{95D19FD5-E201-42CE-AFB0-9D4A00E07EF2}" destId="{103135D0-96F1-473A-8668-8D2F4095EE1C}" srcOrd="1" destOrd="0" parTransId="{B0085F52-AC22-43EB-A34F-DA6EFCF3378B}" sibTransId="{01FFFA0E-BDA4-4AD9-934E-1281AEFA0DDD}"/>
    <dgm:cxn modelId="{D50946D0-6AE8-423B-916E-6E95E10C7181}" type="presOf" srcId="{37022822-2523-4D38-9322-65551C058279}" destId="{CB8E8F4B-1DC8-4FA5-A6EC-EB3002EF680E}" srcOrd="0" destOrd="0" presId="urn:microsoft.com/office/officeart/2005/8/layout/radial4"/>
    <dgm:cxn modelId="{470AE132-6DBA-4220-A306-6A26895712C2}" type="presOf" srcId="{1409604A-753D-4148-BFA7-3E462667173A}" destId="{50FEFF13-7B0F-482E-A9B8-C493817B224B}" srcOrd="0" destOrd="0" presId="urn:microsoft.com/office/officeart/2005/8/layout/radial4"/>
    <dgm:cxn modelId="{DCE2949C-28E4-4103-80E0-10AC5DEC0BF7}" type="presOf" srcId="{76C428DE-3F20-4278-A6D1-17F0F7981A10}" destId="{74C1BB4A-8D6D-49E7-ABAE-3E4DC7E2A725}" srcOrd="0" destOrd="0" presId="urn:microsoft.com/office/officeart/2005/8/layout/radial4"/>
    <dgm:cxn modelId="{F0FE8046-5763-433B-A221-A624818B9C1E}" srcId="{95D19FD5-E201-42CE-AFB0-9D4A00E07EF2}" destId="{1409604A-753D-4148-BFA7-3E462667173A}" srcOrd="0" destOrd="0" parTransId="{F7C87A49-2348-4C20-97DC-0E28A85C11C5}" sibTransId="{69D969BE-8783-43B4-9DE0-140441D08DAF}"/>
    <dgm:cxn modelId="{02AF7129-9E15-483D-B5DF-0C753777CF43}" type="presParOf" srcId="{C9BDC822-9A71-4EB0-9549-E982A22861B5}" destId="{50FEFF13-7B0F-482E-A9B8-C493817B224B}" srcOrd="0" destOrd="0" presId="urn:microsoft.com/office/officeart/2005/8/layout/radial4"/>
    <dgm:cxn modelId="{29731BFB-64B5-446D-86F9-77C3641858B1}" type="presParOf" srcId="{C9BDC822-9A71-4EB0-9549-E982A22861B5}" destId="{74C1BB4A-8D6D-49E7-ABAE-3E4DC7E2A725}" srcOrd="1" destOrd="0" presId="urn:microsoft.com/office/officeart/2005/8/layout/radial4"/>
    <dgm:cxn modelId="{E0D9A180-A177-4AF5-B1AA-3550E691576B}" type="presParOf" srcId="{C9BDC822-9A71-4EB0-9549-E982A22861B5}" destId="{400BFABE-F8E5-4FA3-A5F9-4719824C8A50}" srcOrd="2" destOrd="0" presId="urn:microsoft.com/office/officeart/2005/8/layout/radial4"/>
    <dgm:cxn modelId="{163C9032-CF14-48AE-93D4-42EDBDF3FB9B}" type="presParOf" srcId="{C9BDC822-9A71-4EB0-9549-E982A22861B5}" destId="{A3DA11FB-3728-4B56-9EEA-465A9661C142}" srcOrd="3" destOrd="0" presId="urn:microsoft.com/office/officeart/2005/8/layout/radial4"/>
    <dgm:cxn modelId="{E80F4557-05A8-4D9E-910D-C375C39548A8}" type="presParOf" srcId="{C9BDC822-9A71-4EB0-9549-E982A22861B5}" destId="{CB8E8F4B-1DC8-4FA5-A6EC-EB3002EF680E}" srcOrd="4" destOrd="0" presId="urn:microsoft.com/office/officeart/2005/8/layout/radial4"/>
    <dgm:cxn modelId="{7C6C3B3E-099A-494E-A400-A92A0C8BC07D}" type="presParOf" srcId="{C9BDC822-9A71-4EB0-9549-E982A22861B5}" destId="{3E37ECBC-6F14-4441-BB3E-E7E629B1F1D8}" srcOrd="5" destOrd="0" presId="urn:microsoft.com/office/officeart/2005/8/layout/radial4"/>
    <dgm:cxn modelId="{9D53F0EE-4558-479F-A500-79D85170672D}" type="presParOf" srcId="{C9BDC822-9A71-4EB0-9549-E982A22861B5}" destId="{EF253829-A82F-4679-B533-087F16851A79}" srcOrd="6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09CD30-AC1E-4763-B805-4F9442DB3FBC}" type="datetimeFigureOut">
              <a:rPr lang="es-ES" smtClean="0"/>
              <a:pPr/>
              <a:t>30/11/2011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19B5AB-400E-47E0-9C02-18A7197FC01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MEDIO COMPU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3500438"/>
            <a:ext cx="3619520" cy="245403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B05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28794" y="1000108"/>
            <a:ext cx="6172200" cy="1518124"/>
          </a:xfrm>
        </p:spPr>
        <p:txBody>
          <a:bodyPr>
            <a:prstTxWarp prst="textChevron">
              <a:avLst/>
            </a:prstTxWarp>
          </a:bodyPr>
          <a:lstStyle/>
          <a:p>
            <a:pPr algn="ctr"/>
            <a:r>
              <a:rPr lang="es-ES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COMPUTADORAS Y AMBIENTE</a:t>
            </a:r>
            <a:endParaRPr lang="es-ES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714356"/>
            <a:ext cx="3929090" cy="5500726"/>
          </a:xfrm>
        </p:spPr>
        <p:txBody>
          <a:bodyPr>
            <a:normAutofit fontScale="92500"/>
          </a:bodyPr>
          <a:lstStyle/>
          <a:p>
            <a:pPr algn="ctr"/>
            <a:r>
              <a:rPr lang="es-ES" dirty="0" smtClean="0"/>
              <a:t>Existe un evidente impacto en el ambiente como consecuencia de la tendencia creciente del número de computadoras utilizadas en hogares y oficinas. En esta sección se discuten algunos aspectos que afectan el ambiente y que están específicamente relacionados con la fabricación y uso de las computadoras y de los equipos de hardware en general.</a:t>
            </a:r>
            <a:endParaRPr lang="es-ES" dirty="0"/>
          </a:p>
        </p:txBody>
      </p:sp>
      <p:pic>
        <p:nvPicPr>
          <p:cNvPr id="4" name="3 Imagen" descr="566__320x240_basu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9912" y="1214422"/>
            <a:ext cx="2511046" cy="4500594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642910" y="571480"/>
          <a:ext cx="7467600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14546" y="1285860"/>
            <a:ext cx="6172200" cy="1234438"/>
          </a:xfrm>
          <a:prstGeom prst="wedgeEllipseCallout">
            <a:avLst>
              <a:gd name="adj1" fmla="val -30634"/>
              <a:gd name="adj2" fmla="val 111503"/>
            </a:avLst>
          </a:prstGeom>
          <a:solidFill>
            <a:schemeClr val="accent3">
              <a:lumMod val="75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es-ES" dirty="0" smtClean="0"/>
              <a:t>CUIDEMOS EL MEDIO AMBIENTE</a:t>
            </a:r>
            <a:endParaRPr lang="es-ES" dirty="0"/>
          </a:p>
        </p:txBody>
      </p:sp>
      <p:pic>
        <p:nvPicPr>
          <p:cNvPr id="4" name="3 Imagen" descr="reciclar-electronic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3357562"/>
            <a:ext cx="2357444" cy="24438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</TotalTime>
  <Words>77</Words>
  <Application>Microsoft Office PowerPoint</Application>
  <PresentationFormat>Presentación en pantalla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Mirador</vt:lpstr>
      <vt:lpstr>COMPUTADORAS Y AMBIENTE</vt:lpstr>
      <vt:lpstr>Diapositiva 2</vt:lpstr>
      <vt:lpstr>Diapositiva 3</vt:lpstr>
      <vt:lpstr>CUIDEMOS EL MEDIO AMBIENTE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COMPUTADORAS Y AMBIENTE</dc:title>
  <dc:creator>CESAR</dc:creator>
  <cp:lastModifiedBy>CESAR</cp:lastModifiedBy>
  <cp:revision>4</cp:revision>
  <dcterms:created xsi:type="dcterms:W3CDTF">2011-12-01T02:09:56Z</dcterms:created>
  <dcterms:modified xsi:type="dcterms:W3CDTF">2011-12-01T02:39:46Z</dcterms:modified>
</cp:coreProperties>
</file>