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ACEE496F-120F-49F3-8DAF-3DB02708DAD5}" type="datetimeFigureOut">
              <a:rPr lang="es-ES" smtClean="0"/>
              <a:pPr/>
              <a:t>30/11/2011</a:t>
            </a:fld>
            <a:endParaRPr lang="es-ES"/>
          </a:p>
        </p:txBody>
      </p:sp>
      <p:sp>
        <p:nvSpPr>
          <p:cNvPr id="19" name="18 Marcador de pie de página"/>
          <p:cNvSpPr>
            <a:spLocks noGrp="1"/>
          </p:cNvSpPr>
          <p:nvPr>
            <p:ph type="ftr" sz="quarter" idx="11"/>
          </p:nvPr>
        </p:nvSpPr>
        <p:spPr/>
        <p:txBody>
          <a:bodyPr/>
          <a:lstStyle/>
          <a:p>
            <a:endParaRPr lang="es-ES"/>
          </a:p>
        </p:txBody>
      </p:sp>
      <p:sp>
        <p:nvSpPr>
          <p:cNvPr id="27" name="26 Marcador de número de diapositiva"/>
          <p:cNvSpPr>
            <a:spLocks noGrp="1"/>
          </p:cNvSpPr>
          <p:nvPr>
            <p:ph type="sldNum" sz="quarter" idx="12"/>
          </p:nvPr>
        </p:nvSpPr>
        <p:spPr/>
        <p:txBody>
          <a:bodyPr/>
          <a:lstStyle/>
          <a:p>
            <a:fld id="{0B7ED246-6ABD-41B1-ACA2-0F482B96EC13}"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ACEE496F-120F-49F3-8DAF-3DB02708DAD5}" type="datetimeFigureOut">
              <a:rPr lang="es-ES" smtClean="0"/>
              <a:pPr/>
              <a:t>30/11/2011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B7ED246-6ABD-41B1-ACA2-0F482B96EC13}"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ACEE496F-120F-49F3-8DAF-3DB02708DAD5}" type="datetimeFigureOut">
              <a:rPr lang="es-ES" smtClean="0"/>
              <a:pPr/>
              <a:t>30/11/2011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B7ED246-6ABD-41B1-ACA2-0F482B96EC13}"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ACEE496F-120F-49F3-8DAF-3DB02708DAD5}" type="datetimeFigureOut">
              <a:rPr lang="es-ES" smtClean="0"/>
              <a:pPr/>
              <a:t>30/11/2011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B7ED246-6ABD-41B1-ACA2-0F482B96EC13}"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ACEE496F-120F-49F3-8DAF-3DB02708DAD5}" type="datetimeFigureOut">
              <a:rPr lang="es-ES" smtClean="0"/>
              <a:pPr/>
              <a:t>30/11/2011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B7ED246-6ABD-41B1-ACA2-0F482B96EC13}"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ACEE496F-120F-49F3-8DAF-3DB02708DAD5}" type="datetimeFigureOut">
              <a:rPr lang="es-ES" smtClean="0"/>
              <a:pPr/>
              <a:t>30/11/2011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B7ED246-6ABD-41B1-ACA2-0F482B96EC13}"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ACEE496F-120F-49F3-8DAF-3DB02708DAD5}" type="datetimeFigureOut">
              <a:rPr lang="es-ES" smtClean="0"/>
              <a:pPr/>
              <a:t>30/11/2011</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0B7ED246-6ABD-41B1-ACA2-0F482B96EC13}"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ACEE496F-120F-49F3-8DAF-3DB02708DAD5}" type="datetimeFigureOut">
              <a:rPr lang="es-ES" smtClean="0"/>
              <a:pPr/>
              <a:t>30/11/2011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0B7ED246-6ABD-41B1-ACA2-0F482B96EC13}"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CEE496F-120F-49F3-8DAF-3DB02708DAD5}" type="datetimeFigureOut">
              <a:rPr lang="es-ES" smtClean="0"/>
              <a:pPr/>
              <a:t>30/11/2011</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0B7ED246-6ABD-41B1-ACA2-0F482B96EC13}"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ACEE496F-120F-49F3-8DAF-3DB02708DAD5}" type="datetimeFigureOut">
              <a:rPr lang="es-ES" smtClean="0"/>
              <a:pPr/>
              <a:t>30/11/2011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B7ED246-6ABD-41B1-ACA2-0F482B96EC13}"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ACEE496F-120F-49F3-8DAF-3DB02708DAD5}" type="datetimeFigureOut">
              <a:rPr lang="es-ES" smtClean="0"/>
              <a:pPr/>
              <a:t>30/11/2011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077200" y="6356350"/>
            <a:ext cx="609600" cy="365125"/>
          </a:xfrm>
        </p:spPr>
        <p:txBody>
          <a:bodyPr/>
          <a:lstStyle/>
          <a:p>
            <a:fld id="{0B7ED246-6ABD-41B1-ACA2-0F482B96EC13}" type="slidenum">
              <a:rPr lang="es-ES" smtClean="0"/>
              <a:pPr/>
              <a:t>‹Nº›</a:t>
            </a:fld>
            <a:endParaRPr lang="es-ES"/>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CEE496F-120F-49F3-8DAF-3DB02708DAD5}" type="datetimeFigureOut">
              <a:rPr lang="es-ES" smtClean="0"/>
              <a:pPr/>
              <a:t>30/11/2011</a:t>
            </a:fld>
            <a:endParaRPr lang="es-ES"/>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7ED246-6ABD-41B1-ACA2-0F482B96EC13}" type="slidenum">
              <a:rPr lang="es-ES" smtClean="0"/>
              <a:pPr/>
              <a:t>‹Nº›</a:t>
            </a:fld>
            <a:endParaRPr lang="es-ES"/>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pPr algn="ctr"/>
            <a:r>
              <a:rPr lang="es-ES" dirty="0" smtClean="0"/>
              <a:t>DESECHOS O BASURA TECNOLÓGICA</a:t>
            </a:r>
            <a:endParaRPr lang="es-ES" dirty="0"/>
          </a:p>
        </p:txBody>
      </p:sp>
      <p:sp>
        <p:nvSpPr>
          <p:cNvPr id="3" name="2 Subtítulo"/>
          <p:cNvSpPr>
            <a:spLocks noGrp="1"/>
          </p:cNvSpPr>
          <p:nvPr>
            <p:ph type="subTitle" idx="1"/>
          </p:nvPr>
        </p:nvSpPr>
        <p:spPr>
          <a:xfrm>
            <a:off x="533400" y="4643446"/>
            <a:ext cx="7854696" cy="337690"/>
          </a:xfrm>
        </p:spPr>
        <p:txBody>
          <a:bodyPr>
            <a:normAutofit fontScale="77500" lnSpcReduction="20000"/>
          </a:bodyPr>
          <a:lstStyle/>
          <a:p>
            <a:r>
              <a:rPr lang="es-ES" dirty="0" smtClean="0"/>
              <a:t>María Pittí</a:t>
            </a:r>
            <a:endParaRPr lang="es-E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basura3.jpg"/>
          <p:cNvPicPr>
            <a:picLocks noChangeAspect="1"/>
          </p:cNvPicPr>
          <p:nvPr/>
        </p:nvPicPr>
        <p:blipFill>
          <a:blip r:embed="rId2"/>
          <a:stretch>
            <a:fillRect/>
          </a:stretch>
        </p:blipFill>
        <p:spPr>
          <a:xfrm>
            <a:off x="500034" y="1643050"/>
            <a:ext cx="8215370" cy="4929222"/>
          </a:xfrm>
          <a:prstGeom prst="rect">
            <a:avLst/>
          </a:prstGeom>
        </p:spPr>
      </p:pic>
      <p:sp>
        <p:nvSpPr>
          <p:cNvPr id="2" name="1 Título"/>
          <p:cNvSpPr>
            <a:spLocks noGrp="1"/>
          </p:cNvSpPr>
          <p:nvPr>
            <p:ph type="title"/>
          </p:nvPr>
        </p:nvSpPr>
        <p:spPr/>
        <p:txBody>
          <a:bodyPr/>
          <a:lstStyle/>
          <a:p>
            <a:pPr algn="ctr"/>
            <a:r>
              <a:rPr lang="es-ES" dirty="0" smtClean="0"/>
              <a:t>PROBLEMA MUNDIAL</a:t>
            </a:r>
            <a:endParaRPr lang="es-ES" dirty="0"/>
          </a:p>
        </p:txBody>
      </p:sp>
      <p:sp>
        <p:nvSpPr>
          <p:cNvPr id="3" name="2 Marcador de contenido"/>
          <p:cNvSpPr>
            <a:spLocks noGrp="1"/>
          </p:cNvSpPr>
          <p:nvPr>
            <p:ph idx="1"/>
          </p:nvPr>
        </p:nvSpPr>
        <p:spPr>
          <a:xfrm>
            <a:off x="457200" y="2500306"/>
            <a:ext cx="8229600" cy="3824294"/>
          </a:xfrm>
        </p:spPr>
        <p:txBody>
          <a:bodyPr>
            <a:normAutofit lnSpcReduction="10000"/>
          </a:bodyPr>
          <a:lstStyle/>
          <a:p>
            <a:endParaRPr lang="es-ES" dirty="0" smtClean="0"/>
          </a:p>
          <a:p>
            <a:endParaRPr lang="es-ES" dirty="0" smtClean="0"/>
          </a:p>
          <a:p>
            <a:r>
              <a:rPr lang="es-ES" dirty="0" smtClean="0">
                <a:solidFill>
                  <a:srgbClr val="FFFF00"/>
                </a:solidFill>
              </a:rPr>
              <a:t>La basura tecnológica o chatarra electrónica, cada vez más abundante, es la que se produce al final de la vida útil de todo tipo de aparatos electrodomésticos, pero especialmente de la electrónica de consumo (televisores, ordenadores, teléfonos móviles), que son potencialmente muy peligrosos para el medio ambiente y para sus manipuladores si no se reciclan apropiadamente.</a:t>
            </a:r>
            <a:endParaRPr lang="es-ES" dirty="0">
              <a:solidFill>
                <a:srgbClr val="FFFF00"/>
              </a:solidFill>
            </a:endParaRPr>
          </a:p>
        </p:txBody>
      </p:sp>
    </p:spTree>
  </p:cSld>
  <p:clrMapOvr>
    <a:masterClrMapping/>
  </p:clrMapOvr>
  <p:transition>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POSIBLES SOLUCIONES</a:t>
            </a:r>
            <a:endParaRPr lang="es-ES" dirty="0"/>
          </a:p>
        </p:txBody>
      </p:sp>
      <p:graphicFrame>
        <p:nvGraphicFramePr>
          <p:cNvPr id="4" name="3 Marcador de contenido"/>
          <p:cNvGraphicFramePr>
            <a:graphicFrameLocks noGrp="1"/>
          </p:cNvGraphicFramePr>
          <p:nvPr>
            <p:ph idx="1"/>
          </p:nvPr>
        </p:nvGraphicFramePr>
        <p:xfrm>
          <a:off x="457200" y="1935161"/>
          <a:ext cx="8229600" cy="4279920"/>
        </p:xfrm>
        <a:graphic>
          <a:graphicData uri="http://schemas.openxmlformats.org/drawingml/2006/table">
            <a:tbl>
              <a:tblPr firstRow="1" bandRow="1">
                <a:tableStyleId>{073A0DAA-6AF3-43AB-8588-CEC1D06C72B9}</a:tableStyleId>
              </a:tblPr>
              <a:tblGrid>
                <a:gridCol w="8229600"/>
              </a:tblGrid>
              <a:tr h="713320">
                <a:tc>
                  <a:txBody>
                    <a:bodyPr/>
                    <a:lstStyle/>
                    <a:p>
                      <a:pPr algn="ctr"/>
                      <a:endParaRPr lang="es-ES" dirty="0" smtClean="0"/>
                    </a:p>
                    <a:p>
                      <a:pPr algn="ctr"/>
                      <a:r>
                        <a:rPr lang="es-ES" dirty="0" smtClean="0"/>
                        <a:t>SOLUCIONES GENERALES</a:t>
                      </a:r>
                      <a:endParaRPr lang="es-ES" dirty="0"/>
                    </a:p>
                  </a:txBody>
                  <a:tcPr/>
                </a:tc>
              </a:tr>
              <a:tr h="713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2000" kern="1200" dirty="0" smtClean="0">
                          <a:solidFill>
                            <a:schemeClr val="dk1"/>
                          </a:solidFill>
                          <a:latin typeface="+mn-lt"/>
                          <a:ea typeface="+mn-ea"/>
                          <a:cs typeface="+mn-cs"/>
                        </a:rPr>
                        <a:t>Reducir la cantidad de residuos generada</a:t>
                      </a:r>
                    </a:p>
                    <a:p>
                      <a:endParaRPr lang="es-ES" sz="2000" dirty="0"/>
                    </a:p>
                  </a:txBody>
                  <a:tcPr/>
                </a:tc>
              </a:tr>
              <a:tr h="713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2000" kern="1200" dirty="0" smtClean="0">
                          <a:solidFill>
                            <a:schemeClr val="dk1"/>
                          </a:solidFill>
                          <a:latin typeface="+mn-lt"/>
                          <a:ea typeface="+mn-ea"/>
                          <a:cs typeface="+mn-cs"/>
                        </a:rPr>
                        <a:t>Reintegración de los residuos al ciclo productivo</a:t>
                      </a:r>
                    </a:p>
                    <a:p>
                      <a:endParaRPr lang="es-ES" sz="2000" dirty="0"/>
                    </a:p>
                  </a:txBody>
                  <a:tcPr/>
                </a:tc>
              </a:tr>
              <a:tr h="713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2000" kern="1200" dirty="0" smtClean="0">
                          <a:solidFill>
                            <a:schemeClr val="dk1"/>
                          </a:solidFill>
                          <a:latin typeface="+mn-lt"/>
                          <a:ea typeface="+mn-ea"/>
                          <a:cs typeface="+mn-cs"/>
                        </a:rPr>
                        <a:t>Canalización adecuada de residuos finales</a:t>
                      </a:r>
                    </a:p>
                    <a:p>
                      <a:endParaRPr lang="es-ES" sz="2000" dirty="0"/>
                    </a:p>
                  </a:txBody>
                  <a:tcPr/>
                </a:tc>
              </a:tr>
              <a:tr h="7133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2000" kern="1200" dirty="0" smtClean="0">
                          <a:solidFill>
                            <a:schemeClr val="dk1"/>
                          </a:solidFill>
                          <a:latin typeface="+mn-lt"/>
                          <a:ea typeface="+mn-ea"/>
                          <a:cs typeface="+mn-cs"/>
                        </a:rPr>
                        <a:t>Poder reciclar una parte de la basura</a:t>
                      </a:r>
                    </a:p>
                    <a:p>
                      <a:endParaRPr lang="es-ES" sz="2000" dirty="0"/>
                    </a:p>
                  </a:txBody>
                  <a:tcPr/>
                </a:tc>
              </a:tr>
              <a:tr h="713320">
                <a:tc>
                  <a:txBody>
                    <a:bodyPr/>
                    <a:lstStyle/>
                    <a:p>
                      <a:r>
                        <a:rPr kumimoji="0" lang="es-ES" sz="2000" kern="1200" dirty="0" smtClean="0">
                          <a:solidFill>
                            <a:schemeClr val="dk1"/>
                          </a:solidFill>
                          <a:latin typeface="+mn-lt"/>
                          <a:ea typeface="+mn-ea"/>
                          <a:cs typeface="+mn-cs"/>
                        </a:rPr>
                        <a:t>No tirar en los lugares ambientales, si no que junten en sus casas y reciclen.</a:t>
                      </a:r>
                      <a:endParaRPr lang="es-ES" sz="2000" dirty="0"/>
                    </a:p>
                  </a:txBody>
                  <a:tcPr/>
                </a:tc>
              </a:tr>
            </a:tbl>
          </a:graphicData>
        </a:graphic>
      </p:graphicFrame>
    </p:spTree>
  </p:cSld>
  <p:clrMapOvr>
    <a:masterClrMapping/>
  </p:clrMapOvr>
  <p:transition>
    <p:wheel spokes="8"/>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Módulo">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47</TotalTime>
  <Words>118</Words>
  <Application>Microsoft Office PowerPoint</Application>
  <PresentationFormat>Presentación en pantalla (4:3)</PresentationFormat>
  <Paragraphs>14</Paragraphs>
  <Slides>3</Slides>
  <Notes>0</Notes>
  <HiddenSlides>0</HiddenSlides>
  <MMClips>0</MMClips>
  <ScaleCrop>false</ScaleCrop>
  <HeadingPairs>
    <vt:vector size="4" baseType="variant">
      <vt:variant>
        <vt:lpstr>Tema</vt:lpstr>
      </vt:variant>
      <vt:variant>
        <vt:i4>1</vt:i4>
      </vt:variant>
      <vt:variant>
        <vt:lpstr>Títulos de diapositiva</vt:lpstr>
      </vt:variant>
      <vt:variant>
        <vt:i4>3</vt:i4>
      </vt:variant>
    </vt:vector>
  </HeadingPairs>
  <TitlesOfParts>
    <vt:vector size="4" baseType="lpstr">
      <vt:lpstr>Flujo</vt:lpstr>
      <vt:lpstr>DESECHOS O BASURA TECNOLÓGICA</vt:lpstr>
      <vt:lpstr>PROBLEMA MUNDIAL</vt:lpstr>
      <vt:lpstr>POSIBLES SOLUCIONES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DESECHOS O BASURA TECNOLÓGICA</dc:title>
  <dc:creator>CESAR</dc:creator>
  <cp:lastModifiedBy>CESAR</cp:lastModifiedBy>
  <cp:revision>4</cp:revision>
  <dcterms:created xsi:type="dcterms:W3CDTF">2011-11-30T22:34:13Z</dcterms:created>
  <dcterms:modified xsi:type="dcterms:W3CDTF">2011-11-30T23:22:56Z</dcterms:modified>
</cp:coreProperties>
</file>