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0" r:id="rId2"/>
    <p:sldId id="259" r:id="rId3"/>
    <p:sldId id="261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355C9-45E3-4A3E-89F4-B9C6B81028F7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PA"/>
        </a:p>
      </dgm:t>
    </dgm:pt>
    <dgm:pt modelId="{92A6E17D-F28B-48D0-A634-3A3E851F3684}">
      <dgm:prSet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r>
            <a:rPr lang="es-PA" dirty="0" smtClean="0">
              <a:solidFill>
                <a:schemeClr val="accent3">
                  <a:lumMod val="75000"/>
                </a:schemeClr>
              </a:solidFill>
            </a:rPr>
            <a:t>Históricamente, los profesionales de la informática, como grupo, no han sido involucrados en cuestiones de ética.</a:t>
          </a:r>
          <a:endParaRPr lang="es-PA" dirty="0">
            <a:solidFill>
              <a:schemeClr val="accent3">
                <a:lumMod val="75000"/>
              </a:schemeClr>
            </a:solidFill>
          </a:endParaRPr>
        </a:p>
      </dgm:t>
    </dgm:pt>
    <dgm:pt modelId="{73BCC595-6DA4-4ED8-9A1B-51B69D3CBFF2}" type="parTrans" cxnId="{D17ACB54-7D38-4335-B297-C89F669E5BE9}">
      <dgm:prSet/>
      <dgm:spPr/>
      <dgm:t>
        <a:bodyPr/>
        <a:lstStyle/>
        <a:p>
          <a:endParaRPr lang="es-PA"/>
        </a:p>
      </dgm:t>
    </dgm:pt>
    <dgm:pt modelId="{CB71097D-CB97-483D-B263-E42827771775}" type="sibTrans" cxnId="{D17ACB54-7D38-4335-B297-C89F669E5BE9}">
      <dgm:prSet/>
      <dgm:spPr/>
      <dgm:t>
        <a:bodyPr/>
        <a:lstStyle/>
        <a:p>
          <a:endParaRPr lang="es-PA"/>
        </a:p>
      </dgm:t>
    </dgm:pt>
    <dgm:pt modelId="{A351BF57-75A4-46F9-B07E-973E745F947C}">
      <dgm:prSet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r>
            <a:rPr lang="es-PA" dirty="0" smtClean="0">
              <a:solidFill>
                <a:schemeClr val="accent3">
                  <a:lumMod val="75000"/>
                </a:schemeClr>
              </a:solidFill>
            </a:rPr>
            <a:t>La deontología informática, por extensión, trata, por tanto, de la moral o ética profesional en el manejo del activo mas importante que tienen las empresas, un bien cada vez mas apreciado, que es la información.</a:t>
          </a:r>
          <a:endParaRPr lang="es-PA" dirty="0">
            <a:solidFill>
              <a:schemeClr val="accent3">
                <a:lumMod val="75000"/>
              </a:schemeClr>
            </a:solidFill>
          </a:endParaRPr>
        </a:p>
      </dgm:t>
    </dgm:pt>
    <dgm:pt modelId="{81442440-8BCD-4212-A8BC-CA161DF7B377}" type="parTrans" cxnId="{98445409-74A2-484A-9053-F81604D556FE}">
      <dgm:prSet/>
      <dgm:spPr/>
      <dgm:t>
        <a:bodyPr/>
        <a:lstStyle/>
        <a:p>
          <a:endParaRPr lang="es-PA"/>
        </a:p>
      </dgm:t>
    </dgm:pt>
    <dgm:pt modelId="{63CB937E-FA41-49AA-B318-3055AE973420}" type="sibTrans" cxnId="{98445409-74A2-484A-9053-F81604D556FE}">
      <dgm:prSet/>
      <dgm:spPr/>
      <dgm:t>
        <a:bodyPr/>
        <a:lstStyle/>
        <a:p>
          <a:endParaRPr lang="es-PA"/>
        </a:p>
      </dgm:t>
    </dgm:pt>
    <dgm:pt modelId="{C618BAD5-1FC1-42CF-B052-CFCB5810200A}">
      <dgm:prSet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r>
            <a:rPr lang="es-PA" dirty="0" smtClean="0">
              <a:solidFill>
                <a:schemeClr val="accent3">
                  <a:lumMod val="75000"/>
                </a:schemeClr>
              </a:solidFill>
            </a:rPr>
            <a:t>De cualquier modo, cuando se considera que esas maquinas influyen, directa e indirectamente, en la calidad de vida de millones de individuos se comprende que es un tema de gran importancia.</a:t>
          </a:r>
          <a:endParaRPr lang="es-PA" dirty="0">
            <a:solidFill>
              <a:schemeClr val="accent3">
                <a:lumMod val="75000"/>
              </a:schemeClr>
            </a:solidFill>
          </a:endParaRPr>
        </a:p>
      </dgm:t>
    </dgm:pt>
    <dgm:pt modelId="{E26FE30C-2C48-421F-99BB-4CF9B2700735}" type="parTrans" cxnId="{35936102-A26B-42E0-B25A-06D2CEAD70E8}">
      <dgm:prSet/>
      <dgm:spPr/>
      <dgm:t>
        <a:bodyPr/>
        <a:lstStyle/>
        <a:p>
          <a:endParaRPr lang="es-PA"/>
        </a:p>
      </dgm:t>
    </dgm:pt>
    <dgm:pt modelId="{F24407FF-38D0-4C28-BBA5-2042AE8BF354}" type="sibTrans" cxnId="{35936102-A26B-42E0-B25A-06D2CEAD70E8}">
      <dgm:prSet/>
      <dgm:spPr/>
      <dgm:t>
        <a:bodyPr/>
        <a:lstStyle/>
        <a:p>
          <a:endParaRPr lang="es-PA"/>
        </a:p>
      </dgm:t>
    </dgm:pt>
    <dgm:pt modelId="{E12C3705-2BC6-499B-B7F7-DC6AC8B96976}">
      <dgm:prSet/>
      <dgm:spPr>
        <a:solidFill>
          <a:schemeClr val="bg2">
            <a:lumMod val="25000"/>
            <a:lumOff val="75000"/>
          </a:schemeClr>
        </a:solidFill>
      </dgm:spPr>
      <dgm:t>
        <a:bodyPr/>
        <a:lstStyle/>
        <a:p>
          <a:r>
            <a:rPr lang="es-PA" dirty="0" smtClean="0">
              <a:solidFill>
                <a:schemeClr val="accent3">
                  <a:lumMod val="75000"/>
                </a:schemeClr>
              </a:solidFill>
            </a:rPr>
            <a:t>Las computadoras se utilizan para diseñar, analizar, sportar y controlar las aplicaciones que protegen y guian las vidas de las personas.</a:t>
          </a:r>
          <a:endParaRPr lang="es-PA" dirty="0">
            <a:solidFill>
              <a:schemeClr val="accent3">
                <a:lumMod val="75000"/>
              </a:schemeClr>
            </a:solidFill>
          </a:endParaRPr>
        </a:p>
      </dgm:t>
    </dgm:pt>
    <dgm:pt modelId="{FE3535CA-7004-4776-A1D2-F728C151574B}" type="parTrans" cxnId="{A68A1C61-F488-4DF3-A601-B6663A08A46D}">
      <dgm:prSet/>
      <dgm:spPr/>
      <dgm:t>
        <a:bodyPr/>
        <a:lstStyle/>
        <a:p>
          <a:endParaRPr lang="es-PA"/>
        </a:p>
      </dgm:t>
    </dgm:pt>
    <dgm:pt modelId="{3CAC9163-7A77-4F59-9130-94FE2B57AC42}" type="sibTrans" cxnId="{A68A1C61-F488-4DF3-A601-B6663A08A46D}">
      <dgm:prSet/>
      <dgm:spPr/>
      <dgm:t>
        <a:bodyPr/>
        <a:lstStyle/>
        <a:p>
          <a:endParaRPr lang="es-PA"/>
        </a:p>
      </dgm:t>
    </dgm:pt>
    <dgm:pt modelId="{8E075A4B-D759-4D43-AC7D-3F0BA936A97D}" type="pres">
      <dgm:prSet presAssocID="{613355C9-45E3-4A3E-89F4-B9C6B81028F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C1CC4DFC-D712-4EF6-9A73-263AB71DD783}" type="pres">
      <dgm:prSet presAssocID="{92A6E17D-F28B-48D0-A634-3A3E851F3684}" presName="vertOne" presStyleCnt="0"/>
      <dgm:spPr/>
    </dgm:pt>
    <dgm:pt modelId="{66E6A638-F149-4472-A8E1-EC6F2F84DE27}" type="pres">
      <dgm:prSet presAssocID="{92A6E17D-F28B-48D0-A634-3A3E851F3684}" presName="txOne" presStyleLbl="node0" presStyleIdx="0" presStyleCnt="4" custScaleX="65035" custScaleY="69333" custLinFactNeighborX="2502" custLinFactNeighborY="70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FA48A84-068F-445A-8DE1-C6152E77BE07}" type="pres">
      <dgm:prSet presAssocID="{92A6E17D-F28B-48D0-A634-3A3E851F3684}" presName="horzOne" presStyleCnt="0"/>
      <dgm:spPr/>
    </dgm:pt>
    <dgm:pt modelId="{F1FD1FFE-6588-4217-A4D1-6679C78D9BE2}" type="pres">
      <dgm:prSet presAssocID="{CB71097D-CB97-483D-B263-E42827771775}" presName="sibSpaceOne" presStyleCnt="0"/>
      <dgm:spPr/>
    </dgm:pt>
    <dgm:pt modelId="{6F8ADC3B-75B4-4125-874D-92DA2F308204}" type="pres">
      <dgm:prSet presAssocID="{E12C3705-2BC6-499B-B7F7-DC6AC8B96976}" presName="vertOne" presStyleCnt="0"/>
      <dgm:spPr/>
    </dgm:pt>
    <dgm:pt modelId="{F405389F-96A8-448C-8CB1-3D0ADED202C8}" type="pres">
      <dgm:prSet presAssocID="{E12C3705-2BC6-499B-B7F7-DC6AC8B96976}" presName="txOne" presStyleLbl="node0" presStyleIdx="1" presStyleCnt="4" custScaleX="71736" custScaleY="6896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689D6B-51B8-4048-AF5E-B59EBA153106}" type="pres">
      <dgm:prSet presAssocID="{E12C3705-2BC6-499B-B7F7-DC6AC8B96976}" presName="horzOne" presStyleCnt="0"/>
      <dgm:spPr/>
    </dgm:pt>
    <dgm:pt modelId="{B10AC7C1-27E5-4AA7-B880-4A0A8E0829EB}" type="pres">
      <dgm:prSet presAssocID="{3CAC9163-7A77-4F59-9130-94FE2B57AC42}" presName="sibSpaceOne" presStyleCnt="0"/>
      <dgm:spPr/>
    </dgm:pt>
    <dgm:pt modelId="{C4E64BC4-B157-4102-AFCF-4B47ECCD62A4}" type="pres">
      <dgm:prSet presAssocID="{C618BAD5-1FC1-42CF-B052-CFCB5810200A}" presName="vertOne" presStyleCnt="0"/>
      <dgm:spPr/>
    </dgm:pt>
    <dgm:pt modelId="{3373CF92-273F-44B7-9173-997F49D83438}" type="pres">
      <dgm:prSet presAssocID="{C618BAD5-1FC1-42CF-B052-CFCB5810200A}" presName="txOne" presStyleLbl="node0" presStyleIdx="2" presStyleCnt="4" custScaleX="78910" custScaleY="6528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B2E9CC5-1592-4839-9228-9256C257EDA7}" type="pres">
      <dgm:prSet presAssocID="{C618BAD5-1FC1-42CF-B052-CFCB5810200A}" presName="horzOne" presStyleCnt="0"/>
      <dgm:spPr/>
    </dgm:pt>
    <dgm:pt modelId="{28158F5E-2062-40DD-A33D-C6853BB3FC9A}" type="pres">
      <dgm:prSet presAssocID="{F24407FF-38D0-4C28-BBA5-2042AE8BF354}" presName="sibSpaceOne" presStyleCnt="0"/>
      <dgm:spPr/>
    </dgm:pt>
    <dgm:pt modelId="{E4FC17BC-F067-4219-89B6-993B96970BA4}" type="pres">
      <dgm:prSet presAssocID="{A351BF57-75A4-46F9-B07E-973E745F947C}" presName="vertOne" presStyleCnt="0"/>
      <dgm:spPr/>
    </dgm:pt>
    <dgm:pt modelId="{A2292C75-480A-426B-81E5-8BBA1A141A56}" type="pres">
      <dgm:prSet presAssocID="{A351BF57-75A4-46F9-B07E-973E745F947C}" presName="txOne" presStyleLbl="node0" presStyleIdx="3" presStyleCnt="4" custScaleX="68757" custScaleY="68438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ABC03508-D55F-4F39-B18C-346683D41FD4}" type="pres">
      <dgm:prSet presAssocID="{A351BF57-75A4-46F9-B07E-973E745F947C}" presName="horzOne" presStyleCnt="0"/>
      <dgm:spPr/>
    </dgm:pt>
  </dgm:ptLst>
  <dgm:cxnLst>
    <dgm:cxn modelId="{A4B7216B-B4B9-4287-AFCD-92DDEE8D11E1}" type="presOf" srcId="{C618BAD5-1FC1-42CF-B052-CFCB5810200A}" destId="{3373CF92-273F-44B7-9173-997F49D83438}" srcOrd="0" destOrd="0" presId="urn:microsoft.com/office/officeart/2005/8/layout/hierarchy4"/>
    <dgm:cxn modelId="{5408D5C8-CC03-483F-AB87-35A6A3268C41}" type="presOf" srcId="{E12C3705-2BC6-499B-B7F7-DC6AC8B96976}" destId="{F405389F-96A8-448C-8CB1-3D0ADED202C8}" srcOrd="0" destOrd="0" presId="urn:microsoft.com/office/officeart/2005/8/layout/hierarchy4"/>
    <dgm:cxn modelId="{D17ACB54-7D38-4335-B297-C89F669E5BE9}" srcId="{613355C9-45E3-4A3E-89F4-B9C6B81028F7}" destId="{92A6E17D-F28B-48D0-A634-3A3E851F3684}" srcOrd="0" destOrd="0" parTransId="{73BCC595-6DA4-4ED8-9A1B-51B69D3CBFF2}" sibTransId="{CB71097D-CB97-483D-B263-E42827771775}"/>
    <dgm:cxn modelId="{98445409-74A2-484A-9053-F81604D556FE}" srcId="{613355C9-45E3-4A3E-89F4-B9C6B81028F7}" destId="{A351BF57-75A4-46F9-B07E-973E745F947C}" srcOrd="3" destOrd="0" parTransId="{81442440-8BCD-4212-A8BC-CA161DF7B377}" sibTransId="{63CB937E-FA41-49AA-B318-3055AE973420}"/>
    <dgm:cxn modelId="{35936102-A26B-42E0-B25A-06D2CEAD70E8}" srcId="{613355C9-45E3-4A3E-89F4-B9C6B81028F7}" destId="{C618BAD5-1FC1-42CF-B052-CFCB5810200A}" srcOrd="2" destOrd="0" parTransId="{E26FE30C-2C48-421F-99BB-4CF9B2700735}" sibTransId="{F24407FF-38D0-4C28-BBA5-2042AE8BF354}"/>
    <dgm:cxn modelId="{505A18D5-23EC-48C4-857C-B9BB82C2C84B}" type="presOf" srcId="{92A6E17D-F28B-48D0-A634-3A3E851F3684}" destId="{66E6A638-F149-4472-A8E1-EC6F2F84DE27}" srcOrd="0" destOrd="0" presId="urn:microsoft.com/office/officeart/2005/8/layout/hierarchy4"/>
    <dgm:cxn modelId="{BF1B411E-953E-4463-9428-0198864466A3}" type="presOf" srcId="{613355C9-45E3-4A3E-89F4-B9C6B81028F7}" destId="{8E075A4B-D759-4D43-AC7D-3F0BA936A97D}" srcOrd="0" destOrd="0" presId="urn:microsoft.com/office/officeart/2005/8/layout/hierarchy4"/>
    <dgm:cxn modelId="{A68A1C61-F488-4DF3-A601-B6663A08A46D}" srcId="{613355C9-45E3-4A3E-89F4-B9C6B81028F7}" destId="{E12C3705-2BC6-499B-B7F7-DC6AC8B96976}" srcOrd="1" destOrd="0" parTransId="{FE3535CA-7004-4776-A1D2-F728C151574B}" sibTransId="{3CAC9163-7A77-4F59-9130-94FE2B57AC42}"/>
    <dgm:cxn modelId="{065FED11-C86A-463F-9C52-F59FC4A92D7F}" type="presOf" srcId="{A351BF57-75A4-46F9-B07E-973E745F947C}" destId="{A2292C75-480A-426B-81E5-8BBA1A141A56}" srcOrd="0" destOrd="0" presId="urn:microsoft.com/office/officeart/2005/8/layout/hierarchy4"/>
    <dgm:cxn modelId="{663D8944-FEB0-463E-8FC8-5D3E074942CE}" type="presParOf" srcId="{8E075A4B-D759-4D43-AC7D-3F0BA936A97D}" destId="{C1CC4DFC-D712-4EF6-9A73-263AB71DD783}" srcOrd="0" destOrd="0" presId="urn:microsoft.com/office/officeart/2005/8/layout/hierarchy4"/>
    <dgm:cxn modelId="{81EE0143-9C7B-492C-ABDC-2C0C457C4656}" type="presParOf" srcId="{C1CC4DFC-D712-4EF6-9A73-263AB71DD783}" destId="{66E6A638-F149-4472-A8E1-EC6F2F84DE27}" srcOrd="0" destOrd="0" presId="urn:microsoft.com/office/officeart/2005/8/layout/hierarchy4"/>
    <dgm:cxn modelId="{469D4DC8-67D2-435B-A48E-FA03F8336C9B}" type="presParOf" srcId="{C1CC4DFC-D712-4EF6-9A73-263AB71DD783}" destId="{2FA48A84-068F-445A-8DE1-C6152E77BE07}" srcOrd="1" destOrd="0" presId="urn:microsoft.com/office/officeart/2005/8/layout/hierarchy4"/>
    <dgm:cxn modelId="{DB1843E0-E9F3-42EE-9D54-CCCCA383531B}" type="presParOf" srcId="{8E075A4B-D759-4D43-AC7D-3F0BA936A97D}" destId="{F1FD1FFE-6588-4217-A4D1-6679C78D9BE2}" srcOrd="1" destOrd="0" presId="urn:microsoft.com/office/officeart/2005/8/layout/hierarchy4"/>
    <dgm:cxn modelId="{C03437DD-D8B1-4AD0-9251-0CE8A92B1E0D}" type="presParOf" srcId="{8E075A4B-D759-4D43-AC7D-3F0BA936A97D}" destId="{6F8ADC3B-75B4-4125-874D-92DA2F308204}" srcOrd="2" destOrd="0" presId="urn:microsoft.com/office/officeart/2005/8/layout/hierarchy4"/>
    <dgm:cxn modelId="{742E5C0F-E601-4CB7-AADB-BED6443FFEB1}" type="presParOf" srcId="{6F8ADC3B-75B4-4125-874D-92DA2F308204}" destId="{F405389F-96A8-448C-8CB1-3D0ADED202C8}" srcOrd="0" destOrd="0" presId="urn:microsoft.com/office/officeart/2005/8/layout/hierarchy4"/>
    <dgm:cxn modelId="{463E289F-CB85-4F42-8739-F4A0FC71711D}" type="presParOf" srcId="{6F8ADC3B-75B4-4125-874D-92DA2F308204}" destId="{B3689D6B-51B8-4048-AF5E-B59EBA153106}" srcOrd="1" destOrd="0" presId="urn:microsoft.com/office/officeart/2005/8/layout/hierarchy4"/>
    <dgm:cxn modelId="{5FCB6A4C-8662-428B-B952-F65DD5B23DE2}" type="presParOf" srcId="{8E075A4B-D759-4D43-AC7D-3F0BA936A97D}" destId="{B10AC7C1-27E5-4AA7-B880-4A0A8E0829EB}" srcOrd="3" destOrd="0" presId="urn:microsoft.com/office/officeart/2005/8/layout/hierarchy4"/>
    <dgm:cxn modelId="{4844B89B-C6CC-4294-9A8B-3CE1AF670B36}" type="presParOf" srcId="{8E075A4B-D759-4D43-AC7D-3F0BA936A97D}" destId="{C4E64BC4-B157-4102-AFCF-4B47ECCD62A4}" srcOrd="4" destOrd="0" presId="urn:microsoft.com/office/officeart/2005/8/layout/hierarchy4"/>
    <dgm:cxn modelId="{381273F7-4938-4955-B6C8-0124B2B0DE62}" type="presParOf" srcId="{C4E64BC4-B157-4102-AFCF-4B47ECCD62A4}" destId="{3373CF92-273F-44B7-9173-997F49D83438}" srcOrd="0" destOrd="0" presId="urn:microsoft.com/office/officeart/2005/8/layout/hierarchy4"/>
    <dgm:cxn modelId="{5AC026E3-9140-4C59-82A4-CA21B7AE00CA}" type="presParOf" srcId="{C4E64BC4-B157-4102-AFCF-4B47ECCD62A4}" destId="{0B2E9CC5-1592-4839-9228-9256C257EDA7}" srcOrd="1" destOrd="0" presId="urn:microsoft.com/office/officeart/2005/8/layout/hierarchy4"/>
    <dgm:cxn modelId="{D2AA8FC6-1256-47FB-B273-B63C00B63D2A}" type="presParOf" srcId="{8E075A4B-D759-4D43-AC7D-3F0BA936A97D}" destId="{28158F5E-2062-40DD-A33D-C6853BB3FC9A}" srcOrd="5" destOrd="0" presId="urn:microsoft.com/office/officeart/2005/8/layout/hierarchy4"/>
    <dgm:cxn modelId="{75A4D740-45B4-4669-9DF7-48A2398A9E32}" type="presParOf" srcId="{8E075A4B-D759-4D43-AC7D-3F0BA936A97D}" destId="{E4FC17BC-F067-4219-89B6-993B96970BA4}" srcOrd="6" destOrd="0" presId="urn:microsoft.com/office/officeart/2005/8/layout/hierarchy4"/>
    <dgm:cxn modelId="{D4439E29-DDEA-42B6-A581-1312582A2324}" type="presParOf" srcId="{E4FC17BC-F067-4219-89B6-993B96970BA4}" destId="{A2292C75-480A-426B-81E5-8BBA1A141A56}" srcOrd="0" destOrd="0" presId="urn:microsoft.com/office/officeart/2005/8/layout/hierarchy4"/>
    <dgm:cxn modelId="{30D46B97-1AB0-4E2B-A1B3-EEA12E16DB27}" type="presParOf" srcId="{E4FC17BC-F067-4219-89B6-993B96970BA4}" destId="{ABC03508-D55F-4F39-B18C-346683D41FD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E6A638-F149-4472-A8E1-EC6F2F84DE27}">
      <dsp:nvSpPr>
        <dsp:cNvPr id="0" name=""/>
        <dsp:cNvSpPr/>
      </dsp:nvSpPr>
      <dsp:spPr>
        <a:xfrm>
          <a:off x="65728" y="733097"/>
          <a:ext cx="1596750" cy="3169904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>
              <a:solidFill>
                <a:schemeClr val="accent3">
                  <a:lumMod val="75000"/>
                </a:schemeClr>
              </a:solidFill>
            </a:rPr>
            <a:t>Históricamente, los profesionales de la informática, como grupo, no han sido involucrados en cuestiones de ética.</a:t>
          </a:r>
          <a:endParaRPr lang="es-PA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112495" y="779864"/>
        <a:ext cx="1503216" cy="3076370"/>
      </dsp:txXfrm>
    </dsp:sp>
    <dsp:sp modelId="{F405389F-96A8-448C-8CB1-3D0ADED202C8}">
      <dsp:nvSpPr>
        <dsp:cNvPr id="0" name=""/>
        <dsp:cNvSpPr/>
      </dsp:nvSpPr>
      <dsp:spPr>
        <a:xfrm>
          <a:off x="2013526" y="701047"/>
          <a:ext cx="1761274" cy="3153125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>
              <a:solidFill>
                <a:schemeClr val="accent3">
                  <a:lumMod val="75000"/>
                </a:schemeClr>
              </a:solidFill>
            </a:rPr>
            <a:t>Las computadoras se utilizan para diseñar, analizar, sportar y controlar las aplicaciones que protegen y guian las vidas de las personas.</a:t>
          </a:r>
          <a:endParaRPr lang="es-PA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2065112" y="752633"/>
        <a:ext cx="1658102" cy="3049953"/>
      </dsp:txXfrm>
    </dsp:sp>
    <dsp:sp modelId="{3373CF92-273F-44B7-9173-997F49D83438}">
      <dsp:nvSpPr>
        <dsp:cNvPr id="0" name=""/>
        <dsp:cNvSpPr/>
      </dsp:nvSpPr>
      <dsp:spPr>
        <a:xfrm>
          <a:off x="4187278" y="701047"/>
          <a:ext cx="1937412" cy="2984967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>
              <a:solidFill>
                <a:schemeClr val="accent3">
                  <a:lumMod val="75000"/>
                </a:schemeClr>
              </a:solidFill>
            </a:rPr>
            <a:t>De cualquier modo, cuando se considera que esas maquinas influyen, directa e indirectamente, en la calidad de vida de millones de individuos se comprende que es un tema de gran importancia.</a:t>
          </a:r>
          <a:endParaRPr lang="es-PA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4244023" y="757792"/>
        <a:ext cx="1823922" cy="2871477"/>
      </dsp:txXfrm>
    </dsp:sp>
    <dsp:sp modelId="{A2292C75-480A-426B-81E5-8BBA1A141A56}">
      <dsp:nvSpPr>
        <dsp:cNvPr id="0" name=""/>
        <dsp:cNvSpPr/>
      </dsp:nvSpPr>
      <dsp:spPr>
        <a:xfrm>
          <a:off x="6537166" y="701047"/>
          <a:ext cx="1688133" cy="3128985"/>
        </a:xfrm>
        <a:prstGeom prst="roundRect">
          <a:avLst>
            <a:gd name="adj" fmla="val 10000"/>
          </a:avLst>
        </a:prstGeom>
        <a:solidFill>
          <a:schemeClr val="bg2">
            <a:lumMod val="25000"/>
            <a:lumOff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A" sz="1600" kern="1200" dirty="0" smtClean="0">
              <a:solidFill>
                <a:schemeClr val="accent3">
                  <a:lumMod val="75000"/>
                </a:schemeClr>
              </a:solidFill>
            </a:rPr>
            <a:t>La deontología informática, por extensión, trata, por tanto, de la moral o ética profesional en el manejo del activo mas importante que tienen las empresas, un bien cada vez mas apreciado, que es la información.</a:t>
          </a:r>
          <a:endParaRPr lang="es-PA" sz="1600" kern="1200" dirty="0">
            <a:solidFill>
              <a:schemeClr val="accent3">
                <a:lumMod val="75000"/>
              </a:schemeClr>
            </a:solidFill>
          </a:endParaRPr>
        </a:p>
      </dsp:txBody>
      <dsp:txXfrm>
        <a:off x="6586610" y="750491"/>
        <a:ext cx="1589245" cy="30300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9B6F1A-3177-4BAF-8072-EC55B87F2036}" type="datetimeFigureOut">
              <a:rPr lang="es-PA" smtClean="0"/>
              <a:pPr/>
              <a:t>11/30/2011</a:t>
            </a:fld>
            <a:endParaRPr lang="es-PA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PA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CD23E8-6454-4719-8F11-B7EFE2C293C8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3929066"/>
            <a:ext cx="8229600" cy="1428752"/>
          </a:xfrm>
        </p:spPr>
        <p:txBody>
          <a:bodyPr>
            <a:noAutofit/>
          </a:bodyPr>
          <a:lstStyle/>
          <a:p>
            <a:r>
              <a:rPr lang="es-ES" sz="4400" dirty="0" smtClean="0"/>
              <a:t>DEONTOLOGÍA INFORMÁTICA</a:t>
            </a:r>
            <a:endParaRPr lang="es-ES" sz="4400" dirty="0"/>
          </a:p>
        </p:txBody>
      </p:sp>
      <p:pic>
        <p:nvPicPr>
          <p:cNvPr id="4" name="3 Marcador de contenido" descr="seguridad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57620" y="1071546"/>
            <a:ext cx="2119314" cy="2119314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2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4624"/>
            <a:ext cx="9144000" cy="6813376"/>
          </a:xfrm>
          <a:prstGeom prst="rect">
            <a:avLst/>
          </a:prstGeom>
        </p:spPr>
      </p:pic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29555135"/>
              </p:ext>
            </p:extLst>
          </p:nvPr>
        </p:nvGraphicFramePr>
        <p:xfrm>
          <a:off x="467544" y="197583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11 Elipse"/>
          <p:cNvSpPr/>
          <p:nvPr/>
        </p:nvSpPr>
        <p:spPr>
          <a:xfrm>
            <a:off x="1691680" y="332656"/>
            <a:ext cx="5112568" cy="1512168"/>
          </a:xfrm>
          <a:prstGeom prst="ellipse">
            <a:avLst/>
          </a:prstGeom>
          <a:solidFill>
            <a:schemeClr val="bg2">
              <a:lumMod val="25000"/>
              <a:lumOff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>
                <a:solidFill>
                  <a:srgbClr val="C00000"/>
                </a:solidFill>
              </a:rPr>
              <a:t>DEONTOLOGÍA INFORMÁTICA</a:t>
            </a:r>
            <a:endParaRPr lang="es-PA" dirty="0">
              <a:solidFill>
                <a:srgbClr val="C00000"/>
              </a:solidFill>
            </a:endParaRPr>
          </a:p>
        </p:txBody>
      </p:sp>
      <p:cxnSp>
        <p:nvCxnSpPr>
          <p:cNvPr id="14" name="13 Conector recto de flecha"/>
          <p:cNvCxnSpPr/>
          <p:nvPr/>
        </p:nvCxnSpPr>
        <p:spPr>
          <a:xfrm flipH="1">
            <a:off x="1331640" y="1543787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 flipH="1">
            <a:off x="3491880" y="1844824"/>
            <a:ext cx="7200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 de flecha"/>
          <p:cNvCxnSpPr/>
          <p:nvPr/>
        </p:nvCxnSpPr>
        <p:spPr>
          <a:xfrm>
            <a:off x="5292080" y="1844824"/>
            <a:ext cx="3600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6516216" y="1412776"/>
            <a:ext cx="93610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799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Mandamientos de la ética informática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 smtClean="0"/>
              <a:t>No usarás una computadora para dañar a otros.</a:t>
            </a:r>
          </a:p>
          <a:p>
            <a:r>
              <a:rPr lang="es-ES" dirty="0" smtClean="0"/>
              <a:t>No interferirás con el trabajo ajeno.</a:t>
            </a:r>
          </a:p>
          <a:p>
            <a:r>
              <a:rPr lang="es-ES" dirty="0" smtClean="0"/>
              <a:t>No indagarás en los archivos ajenos.</a:t>
            </a:r>
          </a:p>
          <a:p>
            <a:r>
              <a:rPr lang="es-ES" dirty="0" smtClean="0"/>
              <a:t>No utilizarás una computadora para robar.</a:t>
            </a:r>
          </a:p>
          <a:p>
            <a:r>
              <a:rPr lang="es-ES" dirty="0" smtClean="0"/>
              <a:t>No utilizarás la informática para realizar fraudes.</a:t>
            </a:r>
          </a:p>
          <a:p>
            <a:r>
              <a:rPr lang="es-ES" dirty="0" smtClean="0"/>
              <a:t>No copiarás o utilizarás software que no hayas comprado.</a:t>
            </a:r>
          </a:p>
          <a:p>
            <a:r>
              <a:rPr lang="es-ES" dirty="0" smtClean="0"/>
              <a:t>No utilizarás los recursos informáticos ajenos sin la debida autorización.</a:t>
            </a:r>
          </a:p>
          <a:p>
            <a:r>
              <a:rPr lang="es-ES" dirty="0" smtClean="0"/>
              <a:t>No te apropiarás de los derechos intelectuales de otros.</a:t>
            </a:r>
          </a:p>
          <a:p>
            <a:r>
              <a:rPr lang="es-ES" dirty="0" smtClean="0"/>
              <a:t>Deberás evaluar las consecuencias sociales de cualquier código que desarrolles.</a:t>
            </a:r>
          </a:p>
          <a:p>
            <a:r>
              <a:rPr lang="es-ES" dirty="0" smtClean="0"/>
              <a:t>Siempre utilizarás las computadoras de manera de respetar los derechos de los demás.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</TotalTime>
  <Words>224</Words>
  <Application>Microsoft Office PowerPoint</Application>
  <PresentationFormat>Presentación en pantalla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Solsticio</vt:lpstr>
      <vt:lpstr>DEONTOLOGÍA INFORMÁTICA</vt:lpstr>
      <vt:lpstr>Diapositiva 2</vt:lpstr>
      <vt:lpstr>Mandamientos de la ética informática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DEONTIOLOGÍA INFORMÁTICA</dc:title>
  <dc:creator>Centro de Lenguas</dc:creator>
  <cp:lastModifiedBy>CESAR</cp:lastModifiedBy>
  <cp:revision>7</cp:revision>
  <dcterms:created xsi:type="dcterms:W3CDTF">2011-11-22T18:40:42Z</dcterms:created>
  <dcterms:modified xsi:type="dcterms:W3CDTF">2011-12-01T00:13:06Z</dcterms:modified>
</cp:coreProperties>
</file>