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60" autoAdjust="0"/>
    <p:restoredTop sz="94660"/>
  </p:normalViewPr>
  <p:slideViewPr>
    <p:cSldViewPr>
      <p:cViewPr>
        <p:scale>
          <a:sx n="40" d="100"/>
          <a:sy n="40" d="100"/>
        </p:scale>
        <p:origin x="-1878" y="-46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D25E-E806-457B-8BB5-A89E1D309DD5}" type="datetimeFigureOut">
              <a:rPr lang="es-ES" smtClean="0"/>
              <a:t>19/12/2011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FE6B-1659-41FC-AD62-40686A6648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D25E-E806-457B-8BB5-A89E1D309DD5}" type="datetimeFigureOut">
              <a:rPr lang="es-ES" smtClean="0"/>
              <a:t>19/12/2011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FE6B-1659-41FC-AD62-40686A6648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D25E-E806-457B-8BB5-A89E1D309DD5}" type="datetimeFigureOut">
              <a:rPr lang="es-ES" smtClean="0"/>
              <a:t>19/12/2011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FE6B-1659-41FC-AD62-40686A6648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904982"/>
            <a:ext cx="6172200" cy="647704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245D25E-E806-457B-8BB5-A89E1D309DD5}" type="datetimeFigureOut">
              <a:rPr lang="es-ES" smtClean="0"/>
              <a:t>19/12/2011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4EFE6B-1659-41FC-AD62-40686A6648DE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447" y="190469"/>
            <a:ext cx="6172200" cy="115779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8" name="7 Recortar rectángulo de esquina diagonal"/>
          <p:cNvSpPr/>
          <p:nvPr/>
        </p:nvSpPr>
        <p:spPr>
          <a:xfrm>
            <a:off x="321447" y="190469"/>
            <a:ext cx="6161528" cy="1238259"/>
          </a:xfrm>
          <a:prstGeom prst="snip2DiagRect">
            <a:avLst/>
          </a:prstGeom>
          <a:solidFill>
            <a:srgbClr val="000099"/>
          </a:solidFill>
          <a:ln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D25E-E806-457B-8BB5-A89E1D309DD5}" type="datetimeFigureOut">
              <a:rPr lang="es-ES" smtClean="0"/>
              <a:t>19/12/2011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FE6B-1659-41FC-AD62-40686A6648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D25E-E806-457B-8BB5-A89E1D309DD5}" type="datetimeFigureOut">
              <a:rPr lang="es-ES" smtClean="0"/>
              <a:t>19/12/2011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FE6B-1659-41FC-AD62-40686A6648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D25E-E806-457B-8BB5-A89E1D309DD5}" type="datetimeFigureOut">
              <a:rPr lang="es-ES" smtClean="0"/>
              <a:t>19/12/2011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FE6B-1659-41FC-AD62-40686A6648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D25E-E806-457B-8BB5-A89E1D309DD5}" type="datetimeFigureOut">
              <a:rPr lang="es-ES" smtClean="0"/>
              <a:t>19/12/2011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FE6B-1659-41FC-AD62-40686A6648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D25E-E806-457B-8BB5-A89E1D309DD5}" type="datetimeFigureOut">
              <a:rPr lang="es-ES" smtClean="0"/>
              <a:t>19/12/2011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FE6B-1659-41FC-AD62-40686A6648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D25E-E806-457B-8BB5-A89E1D309DD5}" type="datetimeFigureOut">
              <a:rPr lang="es-ES" smtClean="0"/>
              <a:t>19/12/2011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FE6B-1659-41FC-AD62-40686A6648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D25E-E806-457B-8BB5-A89E1D309DD5}" type="datetimeFigureOut">
              <a:rPr lang="es-ES" smtClean="0"/>
              <a:t>19/12/2011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FE6B-1659-41FC-AD62-40686A6648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Mis documentos\IMAGENES 1\Night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5026" y="190470"/>
            <a:ext cx="6172200" cy="12530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5D25E-E806-457B-8BB5-A89E1D309DD5}" type="datetimeFigureOut">
              <a:rPr lang="es-ES" smtClean="0"/>
              <a:t>19/12/2011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EFE6B-1659-41FC-AD62-40686A6648D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0">
          <a:ln w="1905">
            <a:solidFill>
              <a:sysClr val="windowText" lastClr="000000"/>
            </a:solidFill>
          </a:ln>
          <a:solidFill>
            <a:srgbClr val="FFC000"/>
          </a:soli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ln>
            <a:solidFill>
              <a:sysClr val="windowText" lastClr="000000"/>
            </a:solidFill>
          </a:ln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ln>
            <a:solidFill>
              <a:sysClr val="windowText" lastClr="000000"/>
            </a:solidFill>
          </a:ln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ln>
            <a:solidFill>
              <a:sysClr val="windowText" lastClr="000000"/>
            </a:solidFill>
          </a:ln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ln>
            <a:solidFill>
              <a:sysClr val="windowText" lastClr="000000"/>
            </a:solidFill>
          </a:ln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ln>
            <a:solidFill>
              <a:sysClr val="windowText" lastClr="000000"/>
            </a:solidFill>
          </a:ln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50 Grupo"/>
          <p:cNvGrpSpPr/>
          <p:nvPr/>
        </p:nvGrpSpPr>
        <p:grpSpPr>
          <a:xfrm>
            <a:off x="188640" y="251520"/>
            <a:ext cx="6264696" cy="8640960"/>
            <a:chOff x="188640" y="179512"/>
            <a:chExt cx="6264696" cy="8640960"/>
          </a:xfrm>
        </p:grpSpPr>
        <p:cxnSp>
          <p:nvCxnSpPr>
            <p:cNvPr id="40" name="39 Conector recto"/>
            <p:cNvCxnSpPr/>
            <p:nvPr/>
          </p:nvCxnSpPr>
          <p:spPr>
            <a:xfrm>
              <a:off x="5373216" y="4211960"/>
              <a:ext cx="360040" cy="136815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36 Conector recto"/>
            <p:cNvCxnSpPr/>
            <p:nvPr/>
          </p:nvCxnSpPr>
          <p:spPr>
            <a:xfrm>
              <a:off x="3501008" y="7164288"/>
              <a:ext cx="0" cy="115212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35 Conector recto"/>
            <p:cNvCxnSpPr/>
            <p:nvPr/>
          </p:nvCxnSpPr>
          <p:spPr>
            <a:xfrm>
              <a:off x="2204864" y="7092280"/>
              <a:ext cx="0" cy="115212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>
              <a:off x="764704" y="7092280"/>
              <a:ext cx="0" cy="115212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1772816" y="5580112"/>
              <a:ext cx="360040" cy="136815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1772816" y="5580112"/>
              <a:ext cx="1728192" cy="136815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 flipH="1">
              <a:off x="620688" y="5580112"/>
              <a:ext cx="1152128" cy="136815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1772816" y="4067944"/>
              <a:ext cx="0" cy="151216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>
              <a:endCxn id="8" idx="3"/>
            </p:cNvCxnSpPr>
            <p:nvPr/>
          </p:nvCxnSpPr>
          <p:spPr>
            <a:xfrm>
              <a:off x="3645024" y="2915816"/>
              <a:ext cx="1728192" cy="103144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 flipH="1">
              <a:off x="1628800" y="2915816"/>
              <a:ext cx="2016224" cy="115212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3645024" y="827584"/>
              <a:ext cx="0" cy="468052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" name="Cloud"/>
            <p:cNvSpPr>
              <a:spLocks noChangeAspect="1" noEditPoints="1" noChangeArrowheads="1"/>
            </p:cNvSpPr>
            <p:nvPr/>
          </p:nvSpPr>
          <p:spPr bwMode="auto">
            <a:xfrm>
              <a:off x="2474894" y="179512"/>
              <a:ext cx="2250250" cy="648072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1200" b="1" dirty="0" smtClean="0">
                  <a:latin typeface="Arial Narrow" pitchFamily="34" charset="0"/>
                  <a:cs typeface="Arial" pitchFamily="34" charset="0"/>
                </a:rPr>
                <a:t>Movilización de los Animales</a:t>
              </a:r>
              <a:endParaRPr lang="es-ES" sz="1200" b="1" dirty="0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5" name="Cloud"/>
            <p:cNvSpPr>
              <a:spLocks noChangeAspect="1" noEditPoints="1" noChangeArrowheads="1"/>
            </p:cNvSpPr>
            <p:nvPr/>
          </p:nvSpPr>
          <p:spPr bwMode="auto">
            <a:xfrm>
              <a:off x="1772816" y="1043608"/>
              <a:ext cx="3672408" cy="1196441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1200" dirty="0" smtClean="0">
                  <a:latin typeface="Arial Narrow" pitchFamily="34" charset="0"/>
                  <a:cs typeface="Arial" pitchFamily="34" charset="0"/>
                </a:rPr>
                <a:t>Las diferentes especies que existen en el planeta se tienen que mover de un lugar a otro en busca de refugio, alimentación, etc. </a:t>
              </a:r>
              <a:endParaRPr lang="es-ES" sz="1200" dirty="0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6" name="Cloud"/>
            <p:cNvSpPr>
              <a:spLocks noChangeAspect="1" noEditPoints="1" noChangeArrowheads="1"/>
            </p:cNvSpPr>
            <p:nvPr/>
          </p:nvSpPr>
          <p:spPr bwMode="auto">
            <a:xfrm>
              <a:off x="1340768" y="3851920"/>
              <a:ext cx="972108" cy="504056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1200" dirty="0" smtClean="0">
                  <a:latin typeface="Arial Narrow" pitchFamily="34" charset="0"/>
                  <a:cs typeface="Arial" pitchFamily="34" charset="0"/>
                </a:rPr>
                <a:t>Tierra </a:t>
              </a:r>
              <a:endParaRPr lang="es-ES" sz="1200" dirty="0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7" name="Cloud"/>
            <p:cNvSpPr>
              <a:spLocks noChangeAspect="1" noEditPoints="1" noChangeArrowheads="1"/>
            </p:cNvSpPr>
            <p:nvPr/>
          </p:nvSpPr>
          <p:spPr bwMode="auto">
            <a:xfrm>
              <a:off x="3068960" y="3923928"/>
              <a:ext cx="1026114" cy="456050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1200" dirty="0" smtClean="0">
                  <a:latin typeface="Arial Narrow" pitchFamily="34" charset="0"/>
                  <a:cs typeface="Arial" pitchFamily="34" charset="0"/>
                </a:rPr>
                <a:t>Agua </a:t>
              </a:r>
              <a:endParaRPr lang="es-ES" sz="1200" dirty="0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" name="Cloud"/>
            <p:cNvSpPr>
              <a:spLocks noChangeAspect="1" noEditPoints="1" noChangeArrowheads="1"/>
            </p:cNvSpPr>
            <p:nvPr/>
          </p:nvSpPr>
          <p:spPr bwMode="auto">
            <a:xfrm>
              <a:off x="4941168" y="3923928"/>
              <a:ext cx="864096" cy="408045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1200" dirty="0" smtClean="0">
                  <a:latin typeface="Arial Narrow" pitchFamily="34" charset="0"/>
                  <a:cs typeface="Arial" pitchFamily="34" charset="0"/>
                </a:rPr>
                <a:t>Aire </a:t>
              </a:r>
              <a:endParaRPr lang="es-ES" sz="1200" dirty="0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9" name="Cloud"/>
            <p:cNvSpPr>
              <a:spLocks noChangeAspect="1" noEditPoints="1" noChangeArrowheads="1"/>
            </p:cNvSpPr>
            <p:nvPr/>
          </p:nvSpPr>
          <p:spPr bwMode="auto">
            <a:xfrm>
              <a:off x="188640" y="6732240"/>
              <a:ext cx="1080120" cy="504056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1200" dirty="0" smtClean="0">
                  <a:latin typeface="Arial Narrow" pitchFamily="34" charset="0"/>
                  <a:cs typeface="Arial" pitchFamily="34" charset="0"/>
                </a:rPr>
                <a:t>Arrastran </a:t>
              </a:r>
              <a:endParaRPr lang="es-ES" sz="1200" dirty="0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0" name="Cloud"/>
            <p:cNvSpPr>
              <a:spLocks noChangeAspect="1" noEditPoints="1" noChangeArrowheads="1"/>
            </p:cNvSpPr>
            <p:nvPr/>
          </p:nvSpPr>
          <p:spPr bwMode="auto">
            <a:xfrm>
              <a:off x="1628800" y="6804248"/>
              <a:ext cx="1080120" cy="504056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1200" dirty="0" smtClean="0">
                  <a:latin typeface="Arial Narrow" pitchFamily="34" charset="0"/>
                  <a:cs typeface="Arial" pitchFamily="34" charset="0"/>
                </a:rPr>
                <a:t>Caminan  </a:t>
              </a:r>
              <a:endParaRPr lang="es-ES" sz="1200" dirty="0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1" name="Cloud"/>
            <p:cNvSpPr>
              <a:spLocks noChangeAspect="1" noEditPoints="1" noChangeArrowheads="1"/>
            </p:cNvSpPr>
            <p:nvPr/>
          </p:nvSpPr>
          <p:spPr bwMode="auto">
            <a:xfrm>
              <a:off x="188640" y="7596336"/>
              <a:ext cx="1224135" cy="1224136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1200" dirty="0" smtClean="0">
                  <a:latin typeface="Arial Narrow" pitchFamily="34" charset="0"/>
                  <a:cs typeface="Arial" pitchFamily="34" charset="0"/>
                </a:rPr>
                <a:t>Gusano, culebra, lombriz, etc.   </a:t>
              </a:r>
              <a:endParaRPr lang="es-ES" sz="1200" dirty="0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2" name="Cloud"/>
            <p:cNvSpPr>
              <a:spLocks noChangeAspect="1" noEditPoints="1" noChangeArrowheads="1"/>
            </p:cNvSpPr>
            <p:nvPr/>
          </p:nvSpPr>
          <p:spPr bwMode="auto">
            <a:xfrm>
              <a:off x="1556792" y="7596336"/>
              <a:ext cx="1152128" cy="1224136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1200" dirty="0" smtClean="0">
                  <a:latin typeface="Arial Narrow" pitchFamily="34" charset="0"/>
                  <a:cs typeface="Arial" pitchFamily="34" charset="0"/>
                </a:rPr>
                <a:t>Perros, gatos, caballos, león, etc. </a:t>
              </a:r>
              <a:endParaRPr lang="es-ES" sz="1200" dirty="0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3" name="Cloud"/>
            <p:cNvSpPr>
              <a:spLocks noChangeAspect="1" noEditPoints="1" noChangeArrowheads="1"/>
            </p:cNvSpPr>
            <p:nvPr/>
          </p:nvSpPr>
          <p:spPr bwMode="auto">
            <a:xfrm>
              <a:off x="2996952" y="6804248"/>
              <a:ext cx="895886" cy="504056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1200" dirty="0" smtClean="0">
                  <a:latin typeface="Arial Narrow" pitchFamily="34" charset="0"/>
                  <a:cs typeface="Arial" pitchFamily="34" charset="0"/>
                </a:rPr>
                <a:t>Saltan   </a:t>
              </a:r>
              <a:endParaRPr lang="es-ES" sz="1200" dirty="0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4" name="Cloud"/>
            <p:cNvSpPr>
              <a:spLocks noChangeAspect="1" noEditPoints="1" noChangeArrowheads="1"/>
            </p:cNvSpPr>
            <p:nvPr/>
          </p:nvSpPr>
          <p:spPr bwMode="auto">
            <a:xfrm>
              <a:off x="2852936" y="7668344"/>
              <a:ext cx="1512168" cy="1080120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1200" dirty="0" smtClean="0">
                  <a:latin typeface="Arial Narrow" pitchFamily="34" charset="0"/>
                  <a:cs typeface="Arial" pitchFamily="34" charset="0"/>
                </a:rPr>
                <a:t>Conejo, ranas, canguros, etc. </a:t>
              </a:r>
              <a:endParaRPr lang="es-ES" sz="1200" dirty="0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5" name="Cloud"/>
            <p:cNvSpPr>
              <a:spLocks noChangeAspect="1" noEditPoints="1" noChangeArrowheads="1"/>
            </p:cNvSpPr>
            <p:nvPr/>
          </p:nvSpPr>
          <p:spPr bwMode="auto">
            <a:xfrm>
              <a:off x="2780928" y="5076056"/>
              <a:ext cx="1728192" cy="1296144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1200" dirty="0" smtClean="0">
                  <a:latin typeface="Arial Narrow" pitchFamily="34" charset="0"/>
                  <a:cs typeface="Arial" pitchFamily="34" charset="0"/>
                </a:rPr>
                <a:t>Aquellos que nadan: ballena, delfines, tortugas, pulpos, etc. </a:t>
              </a:r>
              <a:endParaRPr lang="es-ES" sz="1200" dirty="0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6" name="Cloud"/>
            <p:cNvSpPr>
              <a:spLocks noChangeAspect="1" noEditPoints="1" noChangeArrowheads="1"/>
            </p:cNvSpPr>
            <p:nvPr/>
          </p:nvSpPr>
          <p:spPr bwMode="auto">
            <a:xfrm>
              <a:off x="4869160" y="5076056"/>
              <a:ext cx="1584176" cy="1152128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1200" dirty="0" smtClean="0">
                  <a:latin typeface="Arial Narrow" pitchFamily="34" charset="0"/>
                  <a:cs typeface="Arial" pitchFamily="34" charset="0"/>
                </a:rPr>
                <a:t>Aquellos que vuelan como: palomas, colibrí, águila </a:t>
              </a:r>
              <a:endParaRPr lang="es-ES" sz="1200" dirty="0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41" name="Cloud"/>
            <p:cNvSpPr>
              <a:spLocks noChangeAspect="1" noEditPoints="1" noChangeArrowheads="1"/>
            </p:cNvSpPr>
            <p:nvPr/>
          </p:nvSpPr>
          <p:spPr bwMode="auto">
            <a:xfrm>
              <a:off x="997980" y="4932040"/>
              <a:ext cx="1588826" cy="360040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1200" dirty="0" smtClean="0">
                  <a:latin typeface="Arial Narrow" pitchFamily="34" charset="0"/>
                  <a:cs typeface="Arial" pitchFamily="34" charset="0"/>
                </a:rPr>
                <a:t>se clasifican en   </a:t>
              </a:r>
              <a:endParaRPr lang="es-ES" sz="1200" dirty="0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44" name="Cloud"/>
            <p:cNvSpPr>
              <a:spLocks noChangeAspect="1" noEditPoints="1" noChangeArrowheads="1"/>
            </p:cNvSpPr>
            <p:nvPr/>
          </p:nvSpPr>
          <p:spPr bwMode="auto">
            <a:xfrm>
              <a:off x="3356992" y="2411760"/>
              <a:ext cx="648072" cy="360040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1200" dirty="0" smtClean="0">
                  <a:latin typeface="Arial Narrow" pitchFamily="34" charset="0"/>
                  <a:cs typeface="Arial" pitchFamily="34" charset="0"/>
                </a:rPr>
                <a:t>por</a:t>
              </a:r>
              <a:endParaRPr lang="es-ES" sz="1200" dirty="0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48" name="Cloud"/>
            <p:cNvSpPr>
              <a:spLocks noChangeAspect="1" noEditPoints="1" noChangeArrowheads="1"/>
            </p:cNvSpPr>
            <p:nvPr/>
          </p:nvSpPr>
          <p:spPr bwMode="auto">
            <a:xfrm>
              <a:off x="3356992" y="4572000"/>
              <a:ext cx="648072" cy="360040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1200" dirty="0" smtClean="0">
                  <a:latin typeface="Arial Narrow" pitchFamily="34" charset="0"/>
                  <a:cs typeface="Arial" pitchFamily="34" charset="0"/>
                </a:rPr>
                <a:t>son</a:t>
              </a:r>
              <a:endParaRPr lang="es-ES" sz="1200" dirty="0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49" name="Cloud"/>
            <p:cNvSpPr>
              <a:spLocks noChangeAspect="1" noEditPoints="1" noChangeArrowheads="1"/>
            </p:cNvSpPr>
            <p:nvPr/>
          </p:nvSpPr>
          <p:spPr bwMode="auto">
            <a:xfrm>
              <a:off x="5301208" y="4572000"/>
              <a:ext cx="648072" cy="360040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1200" dirty="0" smtClean="0">
                  <a:latin typeface="Arial Narrow" pitchFamily="34" charset="0"/>
                  <a:cs typeface="Arial" pitchFamily="34" charset="0"/>
                </a:rPr>
                <a:t>son</a:t>
              </a:r>
              <a:endParaRPr lang="es-ES" sz="1200" dirty="0">
                <a:latin typeface="Arial Narrow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365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ty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TC030006721[[fn=Luna en Aagosto]]</Template>
  <TotalTime>80</TotalTime>
  <Words>92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City Template</vt:lpstr>
      <vt:lpstr>Presentación de PowerPoint</vt:lpstr>
    </vt:vector>
  </TitlesOfParts>
  <Company>CLICK.COM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PC6</dc:creator>
  <cp:lastModifiedBy>PC6</cp:lastModifiedBy>
  <cp:revision>20</cp:revision>
  <dcterms:created xsi:type="dcterms:W3CDTF">2011-12-19T22:19:15Z</dcterms:created>
  <dcterms:modified xsi:type="dcterms:W3CDTF">2011-12-20T01:45:44Z</dcterms:modified>
</cp:coreProperties>
</file>