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9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6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3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7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1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2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6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6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442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3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A931-06F5-4AA3-A145-D751F68A0340}" type="datetimeFigureOut">
              <a:rPr lang="en-US" smtClean="0"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40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Connor Becker - What’s </a:t>
            </a:r>
            <a:r>
              <a:rPr lang="en-US" dirty="0" smtClean="0"/>
              <a:t>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Helping get concept maps up and onto the public servers</a:t>
            </a:r>
          </a:p>
          <a:p>
            <a:r>
              <a:rPr lang="en-US" dirty="0" smtClean="0"/>
              <a:t>Use-case specification for </a:t>
            </a:r>
            <a:r>
              <a:rPr lang="en-US" smtClean="0"/>
              <a:t>“Generate </a:t>
            </a:r>
            <a:r>
              <a:rPr lang="en-US" dirty="0" smtClean="0"/>
              <a:t>Student Preferences”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9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Preferences?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Enrollment information</a:t>
            </a:r>
          </a:p>
          <a:p>
            <a:r>
              <a:rPr lang="en-US" dirty="0" smtClean="0"/>
              <a:t>Dates and Grades for Taken Classes</a:t>
            </a:r>
          </a:p>
          <a:p>
            <a:r>
              <a:rPr lang="en-US" dirty="0" smtClean="0"/>
              <a:t>Class standing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Soft Data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Student Availability</a:t>
            </a:r>
          </a:p>
          <a:p>
            <a:pPr lvl="1"/>
            <a:r>
              <a:rPr lang="en-US" dirty="0" smtClean="0"/>
              <a:t>Specified as an </a:t>
            </a:r>
            <a:r>
              <a:rPr lang="en-US" dirty="0" err="1" smtClean="0"/>
              <a:t>iCalendar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Particular Course Choices</a:t>
            </a:r>
          </a:p>
          <a:p>
            <a:pPr lvl="1"/>
            <a:r>
              <a:rPr lang="en-US" dirty="0" smtClean="0"/>
              <a:t>What science classes to take</a:t>
            </a:r>
          </a:p>
          <a:p>
            <a:pPr lvl="1"/>
            <a:r>
              <a:rPr lang="en-US" dirty="0" smtClean="0"/>
              <a:t>What electives, etc.</a:t>
            </a:r>
          </a:p>
          <a:p>
            <a:r>
              <a:rPr lang="en-US" dirty="0" smtClean="0"/>
              <a:t>Min/Max Credit Hours</a:t>
            </a:r>
          </a:p>
        </p:txBody>
      </p:sp>
    </p:spTree>
    <p:extLst>
      <p:ext uri="{BB962C8B-B14F-4D97-AF65-F5344CB8AC3E}">
        <p14:creationId xmlns:p14="http://schemas.microsoft.com/office/powerpoint/2010/main" val="17260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Use-Case Diagram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781800" cy="502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615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Connor Becker - What’s Up?</vt:lpstr>
      <vt:lpstr>Student Preferences?</vt:lpstr>
      <vt:lpstr>UML Use-Case Diagram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Up?</dc:title>
  <dc:creator>Connor Becker</dc:creator>
  <cp:lastModifiedBy>Connor N. Becker</cp:lastModifiedBy>
  <cp:revision>6</cp:revision>
  <dcterms:created xsi:type="dcterms:W3CDTF">2012-02-05T22:04:40Z</dcterms:created>
  <dcterms:modified xsi:type="dcterms:W3CDTF">2012-02-06T15:12:33Z</dcterms:modified>
</cp:coreProperties>
</file>