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1B01D9-BBF0-4EF6-91E4-237C8524A956}" type="datetimeFigureOut">
              <a:rPr lang="es-ES" smtClean="0"/>
              <a:pPr/>
              <a:t>11/02/2012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C8193B-E4BF-4167-8147-4FF5EDCAA97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Muita%20Bobeira.wm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Wildlife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Waterf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345351">
            <a:off x="703632" y="2654584"/>
            <a:ext cx="7772400" cy="12996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MUNDO ANIMAL</a:t>
            </a:r>
            <a:endParaRPr lang="es-ES" sz="6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Muita Bobeir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EL MUNDO ANIMAL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2736304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la amplísima gama de géneros y especies animales, se hallan muchos feroces, otros inofensivos, algunos amigables y simpáticos, varios que atemorizan o impresionan, pero todos están en la naturaleza por alguna razón, y tienen que existir para mantener el equilibrio ecológico en la Tierra.</a:t>
            </a:r>
          </a:p>
        </p:txBody>
      </p:sp>
      <p:pic>
        <p:nvPicPr>
          <p:cNvPr id="2050" name="Picture 2" descr="C:\Users\Public\Pictures\Sample Pictures\Green Sea 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484645" cy="2613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lgerian" pitchFamily="82" charset="0"/>
              </a:rPr>
              <a:t>CARACTERISTICAS </a:t>
            </a:r>
            <a:r>
              <a:rPr lang="es-ES" dirty="0" smtClean="0">
                <a:latin typeface="Algerian" pitchFamily="82" charset="0"/>
              </a:rPr>
              <a:t>DEL MUNDO ANIMAL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23488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EL DELFIN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19872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EL CONDOR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4" action="ppaction://hlinksldjump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OSO PANDA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4128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EL CASTOR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4128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6" action="ppaction://hlinksldjump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EL ZORRO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VIDEO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  <a:cs typeface="Times New Roman" pitchFamily="18" charset="0"/>
              </a:rPr>
              <a:t>EL DELFIN</a:t>
            </a:r>
            <a:endParaRPr lang="es-ES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148478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itchFamily="18" charset="0"/>
                <a:cs typeface="Times New Roman" pitchFamily="18" charset="0"/>
              </a:rPr>
              <a:t>El delfín es el mamífero marino que más se adapta a la vida en cautiverio. Existen unas 32 especies, de las cuales las más conocidas son el delfín mular (común en zoológicos, acuarios y presentaciones de exhibiciones acrobáticas con estos animales), es del de mayor tamaño y puede alcanzar unos 3 metros de longitud; el delfín común, y el boto, delfín grácil y pequeño, que habita en aguas dulces, y ha llegado a remontar 2.000 km aguas arriba en el río Amazonas. El boto es el delfín más pequeño, con una longitud inferior a 1,2 m</a:t>
            </a:r>
          </a:p>
        </p:txBody>
      </p:sp>
      <p:pic>
        <p:nvPicPr>
          <p:cNvPr id="1028" name="Picture 4" descr="http://api.ning.com/files/39HEOkubmJIfy9XACn70DTwc1UIEcRLhI*6fQnm0BEbmlfJ3udRP9f2cTB9XE6OOHJ8sYVnwGrVv-JIj92V1DQttBco6*RL8/Delf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2928325" cy="219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644420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CARACTERISTICAS</a:t>
            </a:r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ondor_fly_md_w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2664296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  <a:cs typeface="Times New Roman" pitchFamily="18" charset="0"/>
              </a:rPr>
              <a:t>EL CONDOR</a:t>
            </a:r>
            <a:endParaRPr lang="es-ES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170080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Esta ave rapaz diurna pertenece a los catártidos de cabeza y cuello desnudos, plumaje negro azulado, collar y espalda blancos, cola pequeña y pies negros. Habita en los Andes y es la mayor de las aves voladoras.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68960"/>
            <a:ext cx="3384376" cy="25682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516216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CARACTERISTICAS</a:t>
            </a:r>
            <a:endParaRPr lang="es-E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OSO PANDA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1443841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El oso panda o panda gigante (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Ailuropoda melanoleuca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) es una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especie de mamífero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del orden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latin typeface="Times New Roman" pitchFamily="18" charset="0"/>
                <a:cs typeface="Times New Roman" pitchFamily="18" charset="0"/>
              </a:rPr>
              <a:t>Carnivora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, aunque hay una gran controversia al respecto, los últimos estudios de su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engloban entre los miembros de 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osos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b="1" dirty="0" err="1" smtClean="0">
                <a:latin typeface="Times New Roman" pitchFamily="18" charset="0"/>
                <a:cs typeface="Times New Roman" pitchFamily="18" charset="0"/>
              </a:rPr>
              <a:t>Ursidae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siendo el oso de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anteojos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pariente más cercano, si bien este pertenece a la subfamilia de los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tremarctinos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b="1" dirty="0"/>
          </a:p>
        </p:txBody>
      </p:sp>
      <p:pic>
        <p:nvPicPr>
          <p:cNvPr id="6" name="5 Imagen" descr="Pan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2664296" cy="3072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588224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CARACTERISTICAS</a:t>
            </a:r>
            <a:endParaRPr lang="es-E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EL CASTOR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141277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castor es un roedor que habita en las regiones frías de América del Norte y Europa. Especialmente se encuentra en ríos que se hallan rodeados de bosques de abedules, álamos, arces rojos, etc.</a:t>
            </a: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 la altura del agua en que habita es de menos de un metro de profundidad, el castor realiza embalses o empalizadas con ramas y troncos. Este animal puede derribar árboles, hacer presas y canales.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Castor-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56992"/>
            <a:ext cx="3195972" cy="25922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72200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CARACTERISTICAS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EL</a:t>
            </a:r>
            <a:r>
              <a:rPr lang="es-ES" dirty="0" smtClean="0"/>
              <a:t> ZORRO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62880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Este animal tiene fama de hábil ladrón, ágil, veloz e inquieto. Ataca gallineros, y es perseguido por granjeros, debido a los daños que ocasiona, aunque también son de utilidad para eliminar a los roedores que merodean estos lugares.</a:t>
            </a: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Por lo dicho, el zorro común, llamado zorro rojo (Vulpes Vulpes), vive cerca de las granjas. Se alimenta esencialmente de ratones, insectos, aves y huevos.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kFORUgarF5F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3333750" cy="33337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4420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CARACTERISTICAS</a:t>
            </a:r>
            <a:endParaRPr lang="es-E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hlinkClick r:id="rId3" action="ppaction://hlinksldjump"/>
              </a:rPr>
              <a:t>CARACTERISTICAS</a:t>
            </a:r>
            <a:endParaRPr lang="en-US" dirty="0"/>
          </a:p>
        </p:txBody>
      </p:sp>
      <p:pic>
        <p:nvPicPr>
          <p:cNvPr id="4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692696"/>
            <a:ext cx="7524328" cy="540920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445</Words>
  <Application>Microsoft Office PowerPoint</Application>
  <PresentationFormat>On-screen Show (4:3)</PresentationFormat>
  <Paragraphs>28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MUNDO ANIMAL</vt:lpstr>
      <vt:lpstr>EL MUNDO ANIMAL</vt:lpstr>
      <vt:lpstr>CARACTERISTICAS DEL MUNDO ANIMAL</vt:lpstr>
      <vt:lpstr>EL DELFIN</vt:lpstr>
      <vt:lpstr>EL CONDOR</vt:lpstr>
      <vt:lpstr>OSO PANDA</vt:lpstr>
      <vt:lpstr>EL CASTOR</vt:lpstr>
      <vt:lpstr>EL ZORRO</vt:lpstr>
      <vt:lpstr>Slide 9</vt:lpstr>
    </vt:vector>
  </TitlesOfParts>
  <Company>COMPUTRAIN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Iván Astorga</dc:creator>
  <cp:lastModifiedBy>user</cp:lastModifiedBy>
  <cp:revision>19</cp:revision>
  <dcterms:created xsi:type="dcterms:W3CDTF">2012-02-11T21:27:19Z</dcterms:created>
  <dcterms:modified xsi:type="dcterms:W3CDTF">2012-02-12T01:46:05Z</dcterms:modified>
</cp:coreProperties>
</file>