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65ABAABD-6030-43D4-85B3-053B05B5B493}" type="datetimeFigureOut">
              <a:rPr lang="es-PA" smtClean="0"/>
              <a:t>02/06/2012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46AEFB9-125F-4D51-AAB0-215AB796CBE4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AABD-6030-43D4-85B3-053B05B5B493}" type="datetimeFigureOut">
              <a:rPr lang="es-PA" smtClean="0"/>
              <a:t>02/06/2012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EFB9-125F-4D51-AAB0-215AB796CBE4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AABD-6030-43D4-85B3-053B05B5B493}" type="datetimeFigureOut">
              <a:rPr lang="es-PA" smtClean="0"/>
              <a:t>02/06/2012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EFB9-125F-4D51-AAB0-215AB796CBE4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AABD-6030-43D4-85B3-053B05B5B493}" type="datetimeFigureOut">
              <a:rPr lang="es-PA" smtClean="0"/>
              <a:t>02/06/2012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EFB9-125F-4D51-AAB0-215AB796CBE4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AABD-6030-43D4-85B3-053B05B5B493}" type="datetimeFigureOut">
              <a:rPr lang="es-PA" smtClean="0"/>
              <a:t>02/06/2012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EFB9-125F-4D51-AAB0-215AB796CBE4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AABD-6030-43D4-85B3-053B05B5B493}" type="datetimeFigureOut">
              <a:rPr lang="es-PA" smtClean="0"/>
              <a:t>02/06/2012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EFB9-125F-4D51-AAB0-215AB796CBE4}" type="slidenum">
              <a:rPr lang="es-PA" smtClean="0"/>
              <a:t>‹Nº›</a:t>
            </a:fld>
            <a:endParaRPr lang="es-P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AABD-6030-43D4-85B3-053B05B5B493}" type="datetimeFigureOut">
              <a:rPr lang="es-PA" smtClean="0"/>
              <a:t>02/06/2012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EFB9-125F-4D51-AAB0-215AB796CBE4}" type="slidenum">
              <a:rPr lang="es-PA" smtClean="0"/>
              <a:t>‹Nº›</a:t>
            </a:fld>
            <a:endParaRPr lang="es-P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AABD-6030-43D4-85B3-053B05B5B493}" type="datetimeFigureOut">
              <a:rPr lang="es-PA" smtClean="0"/>
              <a:t>02/06/2012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EFB9-125F-4D51-AAB0-215AB796CBE4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AABD-6030-43D4-85B3-053B05B5B493}" type="datetimeFigureOut">
              <a:rPr lang="es-PA" smtClean="0"/>
              <a:t>02/06/2012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EFB9-125F-4D51-AAB0-215AB796CBE4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65ABAABD-6030-43D4-85B3-053B05B5B493}" type="datetimeFigureOut">
              <a:rPr lang="es-PA" smtClean="0"/>
              <a:t>02/06/2012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46AEFB9-125F-4D51-AAB0-215AB796CBE4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65ABAABD-6030-43D4-85B3-053B05B5B493}" type="datetimeFigureOut">
              <a:rPr lang="es-PA" smtClean="0"/>
              <a:t>02/06/2012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46AEFB9-125F-4D51-AAB0-215AB796CBE4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ABAABD-6030-43D4-85B3-053B05B5B493}" type="datetimeFigureOut">
              <a:rPr lang="es-PA" smtClean="0"/>
              <a:t>02/06/2012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46AEFB9-125F-4D51-AAB0-215AB796CBE4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504" y="116633"/>
            <a:ext cx="9036496" cy="1440159"/>
          </a:xfrm>
        </p:spPr>
        <p:txBody>
          <a:bodyPr>
            <a:normAutofit fontScale="90000"/>
          </a:bodyPr>
          <a:lstStyle/>
          <a:p>
            <a:pPr algn="l"/>
            <a:r>
              <a:rPr lang="es-PA" sz="6600" b="1" dirty="0">
                <a:latin typeface="Arial-BoldMT"/>
              </a:rPr>
              <a:t>Actividad N° 7 (serie 4)</a:t>
            </a:r>
            <a:br>
              <a:rPr lang="es-PA" sz="6600" b="1" dirty="0">
                <a:latin typeface="Arial-BoldMT"/>
              </a:rPr>
            </a:br>
            <a:r>
              <a:rPr lang="es-PA" dirty="0">
                <a:latin typeface="ArialMT"/>
              </a:rPr>
              <a:t>En el capítulo II (páginas 26 – 38), </a:t>
            </a:r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04" y="1628800"/>
            <a:ext cx="8856984" cy="52292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s-PA" dirty="0">
                <a:solidFill>
                  <a:srgbClr val="000000"/>
                </a:solidFill>
                <a:latin typeface="ArialMT"/>
              </a:rPr>
              <a:t>S</a:t>
            </a:r>
            <a:r>
              <a:rPr lang="es-PA" dirty="0" smtClean="0">
                <a:solidFill>
                  <a:srgbClr val="000000"/>
                </a:solidFill>
                <a:latin typeface="ArialMT"/>
              </a:rPr>
              <a:t>e </a:t>
            </a:r>
            <a:r>
              <a:rPr lang="es-PA" dirty="0">
                <a:solidFill>
                  <a:srgbClr val="000000"/>
                </a:solidFill>
                <a:latin typeface="ArialMT"/>
              </a:rPr>
              <a:t>explican algunas técnicas de evaluación por competencias las cuales </a:t>
            </a:r>
            <a:r>
              <a:rPr lang="es-PA" dirty="0" smtClean="0">
                <a:solidFill>
                  <a:srgbClr val="000000"/>
                </a:solidFill>
                <a:latin typeface="ArialMT"/>
              </a:rPr>
              <a:t>representan los </a:t>
            </a:r>
            <a:r>
              <a:rPr lang="es-PA" dirty="0">
                <a:solidFill>
                  <a:srgbClr val="000000"/>
                </a:solidFill>
                <a:latin typeface="ArialMT"/>
              </a:rPr>
              <a:t>instrumentos que usa el docente para obtener evidencias de los desempeños de los alumnos en </a:t>
            </a:r>
            <a:r>
              <a:rPr lang="es-PA" dirty="0" smtClean="0">
                <a:solidFill>
                  <a:srgbClr val="000000"/>
                </a:solidFill>
                <a:latin typeface="ArialMT"/>
              </a:rPr>
              <a:t>el proceso </a:t>
            </a:r>
            <a:r>
              <a:rPr lang="es-PA" dirty="0">
                <a:solidFill>
                  <a:srgbClr val="000000"/>
                </a:solidFill>
                <a:latin typeface="ArialMT"/>
              </a:rPr>
              <a:t>de enseñanza y aprendizaje para el logro del perfil planificado.</a:t>
            </a:r>
          </a:p>
          <a:p>
            <a:pPr algn="l"/>
            <a:r>
              <a:rPr lang="es-PA" dirty="0">
                <a:solidFill>
                  <a:srgbClr val="000000"/>
                </a:solidFill>
                <a:latin typeface="ArialMT"/>
              </a:rPr>
              <a:t>Desarrolla las siguientes actividades e inclúyelas en el portafolio que estás elaborando:</a:t>
            </a:r>
          </a:p>
          <a:p>
            <a:pPr algn="l"/>
            <a:r>
              <a:rPr lang="es-PA" dirty="0" smtClean="0">
                <a:solidFill>
                  <a:srgbClr val="000000"/>
                </a:solidFill>
                <a:latin typeface="ArialMT"/>
              </a:rPr>
              <a:t>1- </a:t>
            </a:r>
            <a:r>
              <a:rPr lang="es-PA" dirty="0">
                <a:solidFill>
                  <a:srgbClr val="000000"/>
                </a:solidFill>
                <a:latin typeface="ArialMT"/>
              </a:rPr>
              <a:t>Elabora una ficha de observación para el desarrollo de una gira académica o visita pedagógica dentro o fuera de</a:t>
            </a:r>
          </a:p>
          <a:p>
            <a:pPr algn="l"/>
            <a:r>
              <a:rPr lang="es-PA" dirty="0">
                <a:solidFill>
                  <a:srgbClr val="000000"/>
                </a:solidFill>
                <a:latin typeface="ArialMT"/>
              </a:rPr>
              <a:t>la institución.</a:t>
            </a:r>
          </a:p>
          <a:p>
            <a:pPr algn="l"/>
            <a:r>
              <a:rPr lang="es-PA" dirty="0" smtClean="0">
                <a:solidFill>
                  <a:srgbClr val="000000"/>
                </a:solidFill>
                <a:latin typeface="ArialMT"/>
              </a:rPr>
              <a:t>2- </a:t>
            </a:r>
            <a:r>
              <a:rPr lang="es-PA" dirty="0">
                <a:solidFill>
                  <a:srgbClr val="000000"/>
                </a:solidFill>
                <a:latin typeface="ArialMT"/>
              </a:rPr>
              <a:t>Diseña un modelo de entrevista focalizada que puedas aplicar al desarrollo de uno de los temas de tu programación</a:t>
            </a:r>
          </a:p>
          <a:p>
            <a:pPr algn="l"/>
            <a:r>
              <a:rPr lang="es-PA" dirty="0">
                <a:solidFill>
                  <a:srgbClr val="000000"/>
                </a:solidFill>
                <a:latin typeface="ArialMT"/>
              </a:rPr>
              <a:t>anual/trimestral.</a:t>
            </a:r>
          </a:p>
          <a:p>
            <a:pPr algn="l"/>
            <a:r>
              <a:rPr lang="es-PA" dirty="0" smtClean="0">
                <a:solidFill>
                  <a:srgbClr val="000000"/>
                </a:solidFill>
                <a:latin typeface="ArialMT"/>
              </a:rPr>
              <a:t>3- </a:t>
            </a:r>
            <a:r>
              <a:rPr lang="es-PA" dirty="0">
                <a:solidFill>
                  <a:srgbClr val="000000"/>
                </a:solidFill>
                <a:latin typeface="ArialMT"/>
              </a:rPr>
              <a:t>Elabora una estructura de un diario de campo que los estudiantes deban llenar al desarrollar un proyecto trimestral</a:t>
            </a:r>
          </a:p>
          <a:p>
            <a:pPr algn="l"/>
            <a:r>
              <a:rPr lang="es-PA" dirty="0">
                <a:solidFill>
                  <a:srgbClr val="000000"/>
                </a:solidFill>
                <a:latin typeface="ArialMT"/>
              </a:rPr>
              <a:t>de tu materia.</a:t>
            </a:r>
          </a:p>
          <a:p>
            <a:pPr algn="l"/>
            <a:r>
              <a:rPr lang="es-PA" dirty="0" smtClean="0">
                <a:solidFill>
                  <a:srgbClr val="000000"/>
                </a:solidFill>
                <a:latin typeface="ArialMT"/>
              </a:rPr>
              <a:t>4- </a:t>
            </a:r>
            <a:r>
              <a:rPr lang="es-PA" dirty="0">
                <a:solidFill>
                  <a:srgbClr val="000000"/>
                </a:solidFill>
                <a:latin typeface="ArialMT"/>
              </a:rPr>
              <a:t>Confecciona un mapa conceptual de uno de los temas fundamentales de tu especialidad o área de trabajo docente.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832328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18</TotalTime>
  <Words>149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Chincheta</vt:lpstr>
      <vt:lpstr>Actividad N° 7 (serie 4) En el capítulo II (páginas 26 – 38),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meduca</dc:creator>
  <cp:lastModifiedBy>Ivan Dominguez</cp:lastModifiedBy>
  <cp:revision>4</cp:revision>
  <dcterms:created xsi:type="dcterms:W3CDTF">2012-01-15T18:50:57Z</dcterms:created>
  <dcterms:modified xsi:type="dcterms:W3CDTF">2012-02-06T15:52:23Z</dcterms:modified>
</cp:coreProperties>
</file>