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9C0F70D-19B0-42D0-9C8A-7DB8F30F9BFB}" type="datetimeFigureOut">
              <a:rPr lang="es-PA" smtClean="0"/>
              <a:t>02/04/2012</a:t>
            </a:fld>
            <a:endParaRPr lang="es-PA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9FEB1B-D6EE-4138-AD07-4D9763AC30E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188641"/>
            <a:ext cx="8496944" cy="1656183"/>
          </a:xfrm>
        </p:spPr>
        <p:txBody>
          <a:bodyPr>
            <a:normAutofit/>
          </a:bodyPr>
          <a:lstStyle/>
          <a:p>
            <a:pPr algn="l"/>
            <a:r>
              <a:rPr lang="es-PA" sz="3600" b="1" i="0" u="none" strike="noStrike" baseline="0" dirty="0" smtClean="0">
                <a:solidFill>
                  <a:srgbClr val="2B479E"/>
                </a:solidFill>
                <a:latin typeface="Arial-BoldMT"/>
              </a:rPr>
              <a:t>Actividad No. 3 (serie 3)</a:t>
            </a:r>
            <a:r>
              <a:rPr lang="es-PA" sz="3600" b="1" i="0" u="none" strike="noStrike" dirty="0" smtClean="0">
                <a:solidFill>
                  <a:srgbClr val="2B479E"/>
                </a:solidFill>
                <a:latin typeface="Arial-BoldMT"/>
              </a:rPr>
              <a:t> </a:t>
            </a:r>
            <a:r>
              <a:rPr lang="es-PA" sz="3600" b="0" i="0" u="none" strike="noStrike" baseline="0" dirty="0" smtClean="0">
                <a:solidFill>
                  <a:srgbClr val="000000"/>
                </a:solidFill>
                <a:latin typeface="ArialMT"/>
              </a:rPr>
              <a:t>En el capítulo II (páginas 27 – 37)</a:t>
            </a:r>
            <a:endParaRPr lang="es-PA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19944" y="1916832"/>
            <a:ext cx="7984504" cy="4464496"/>
          </a:xfrm>
        </p:spPr>
        <p:txBody>
          <a:bodyPr>
            <a:normAutofit/>
          </a:bodyPr>
          <a:lstStyle/>
          <a:p>
            <a:pPr algn="l"/>
            <a:r>
              <a:rPr lang="es-PA" sz="2400" dirty="0" smtClean="0">
                <a:solidFill>
                  <a:srgbClr val="000000"/>
                </a:solidFill>
                <a:latin typeface="ArialMT"/>
              </a:rPr>
              <a:t>S</a:t>
            </a:r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e plantea el tema “los indicadores de logro miden los conocimientos, los procedimientos</a:t>
            </a:r>
            <a:r>
              <a:rPr lang="es-PA" sz="2400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y las actitudes”.</a:t>
            </a:r>
          </a:p>
          <a:p>
            <a:pPr algn="l"/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1- Analiza la lectura, esquemas y cuadros (página 27 – 32).</a:t>
            </a:r>
          </a:p>
          <a:p>
            <a:pPr algn="l"/>
            <a:endParaRPr lang="es-PA" sz="2400" b="0" i="0" u="none" strike="noStrike" baseline="0" dirty="0" smtClean="0">
              <a:solidFill>
                <a:srgbClr val="000000"/>
              </a:solidFill>
              <a:latin typeface="ArialMT"/>
            </a:endParaRPr>
          </a:p>
          <a:p>
            <a:pPr algn="l"/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2- Selecciona un tema de tu planificación anual/trimestral, identifica dos contenidos conceptuales, dos</a:t>
            </a:r>
            <a:r>
              <a:rPr lang="es-PA" sz="2400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procedimentales</a:t>
            </a:r>
            <a:r>
              <a:rPr lang="es-PA" sz="2400" dirty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y dos actitudinales. Luego establece los criterios de evaluación y los indicadores de logro que orientarán el</a:t>
            </a:r>
            <a:r>
              <a:rPr lang="es-PA" sz="2400" b="0" i="0" u="none" strike="noStrike" dirty="0" smtClean="0">
                <a:solidFill>
                  <a:srgbClr val="000000"/>
                </a:solidFill>
                <a:latin typeface="ArialMT"/>
              </a:rPr>
              <a:t> </a:t>
            </a:r>
            <a:r>
              <a:rPr lang="es-PA" sz="2400" b="0" i="0" u="none" strike="noStrike" baseline="0" dirty="0" smtClean="0">
                <a:solidFill>
                  <a:srgbClr val="000000"/>
                </a:solidFill>
                <a:latin typeface="ArialMT"/>
              </a:rPr>
              <a:t>proceso de evaluación de dicho tema.</a:t>
            </a:r>
            <a:endParaRPr lang="es-PA" sz="2400" dirty="0"/>
          </a:p>
        </p:txBody>
      </p:sp>
    </p:spTree>
    <p:extLst>
      <p:ext uri="{BB962C8B-B14F-4D97-AF65-F5344CB8AC3E}">
        <p14:creationId xmlns:p14="http://schemas.microsoft.com/office/powerpoint/2010/main" val="1525107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</TotalTime>
  <Words>92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Aspecto</vt:lpstr>
      <vt:lpstr>Actividad No. 3 (serie 3) En el capítulo II (páginas 27 – 37)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Actividad No. 3 (serie 3) En el capítulo II (páginas 27 – 37)</dc:title>
  <dc:creator>meduca</dc:creator>
  <cp:lastModifiedBy>Ivan Dominguez</cp:lastModifiedBy>
  <cp:revision>3</cp:revision>
  <dcterms:created xsi:type="dcterms:W3CDTF">2012-01-14T15:32:30Z</dcterms:created>
  <dcterms:modified xsi:type="dcterms:W3CDTF">2012-02-04T20:35:34Z</dcterms:modified>
</cp:coreProperties>
</file>