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43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152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93405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1550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176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5098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0842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332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790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3374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842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3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96B54-035B-46B3-B23F-4781953B0F02}" type="datetimeFigureOut">
              <a:rPr lang="es-ES" smtClean="0"/>
              <a:t>01/03/2012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257282-6382-4A5F-8FFB-D037EBB5FB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2217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5300"/>
                    </a14:imgEffect>
                    <a14:imgEffect>
                      <a14:saturation sat="200000"/>
                    </a14:imgEffect>
                    <a14:imgEffect>
                      <a14:brightnessContrast bright="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100" y="1614488"/>
            <a:ext cx="5511800" cy="3627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80031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educa</dc:creator>
  <cp:lastModifiedBy>educa</cp:lastModifiedBy>
  <cp:revision>1</cp:revision>
  <dcterms:created xsi:type="dcterms:W3CDTF">2012-03-01T14:48:15Z</dcterms:created>
  <dcterms:modified xsi:type="dcterms:W3CDTF">2012-03-01T14:55:37Z</dcterms:modified>
</cp:coreProperties>
</file>