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8" r:id="rId9"/>
    <p:sldId id="269" r:id="rId10"/>
    <p:sldId id="275" r:id="rId11"/>
    <p:sldId id="274" r:id="rId1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94660"/>
  </p:normalViewPr>
  <p:slideViewPr>
    <p:cSldViewPr>
      <p:cViewPr varScale="1">
        <p:scale>
          <a:sx n="62" d="100"/>
          <a:sy n="62" d="100"/>
        </p:scale>
        <p:origin x="-143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24644A-8F61-4C56-86E8-EAA2675B195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6B2A6F7B-19D1-4F47-B7AE-6B0DEA5893E6}">
      <dgm:prSet phldrT="[Texto]"/>
      <dgm:spPr/>
      <dgm:t>
        <a:bodyPr/>
        <a:lstStyle/>
        <a:p>
          <a:r>
            <a:rPr lang="es-ES" dirty="0" smtClean="0"/>
            <a:t>MOL·LUSC</a:t>
          </a:r>
          <a:endParaRPr lang="es-ES" dirty="0"/>
        </a:p>
      </dgm:t>
    </dgm:pt>
    <dgm:pt modelId="{CC998545-0420-44EA-8EE0-D481D2FEB193}" type="parTrans" cxnId="{36078CD1-BD71-41AE-910D-700AB1CE2404}">
      <dgm:prSet/>
      <dgm:spPr/>
      <dgm:t>
        <a:bodyPr/>
        <a:lstStyle/>
        <a:p>
          <a:endParaRPr lang="es-ES"/>
        </a:p>
      </dgm:t>
    </dgm:pt>
    <dgm:pt modelId="{8E8A1608-B380-4F05-B67C-1124512E13A4}" type="sibTrans" cxnId="{36078CD1-BD71-41AE-910D-700AB1CE2404}">
      <dgm:prSet/>
      <dgm:spPr/>
      <dgm:t>
        <a:bodyPr/>
        <a:lstStyle/>
        <a:p>
          <a:endParaRPr lang="es-ES"/>
        </a:p>
      </dgm:t>
    </dgm:pt>
    <dgm:pt modelId="{FE3C9741-3C09-4E1E-8655-527E4C3772D4}">
      <dgm:prSet phldrT="[Texto]"/>
      <dgm:spPr/>
      <dgm:t>
        <a:bodyPr/>
        <a:lstStyle/>
        <a:p>
          <a:r>
            <a:rPr lang="es-ES" dirty="0" err="1" smtClean="0"/>
            <a:t>Gasteròpodes</a:t>
          </a:r>
          <a:r>
            <a:rPr lang="es-ES" dirty="0" smtClean="0"/>
            <a:t> (</a:t>
          </a:r>
          <a:r>
            <a:rPr lang="es-ES" dirty="0" err="1" smtClean="0"/>
            <a:t>Cargol</a:t>
          </a:r>
          <a:r>
            <a:rPr lang="es-ES" dirty="0" smtClean="0"/>
            <a:t>)</a:t>
          </a:r>
          <a:endParaRPr lang="es-ES" dirty="0"/>
        </a:p>
      </dgm:t>
    </dgm:pt>
    <dgm:pt modelId="{ABAAD0FF-3172-47F0-A65C-8296A5023263}" type="parTrans" cxnId="{54D3DA26-7D40-4DB9-8E47-48E7AF6A1EE6}">
      <dgm:prSet/>
      <dgm:spPr/>
      <dgm:t>
        <a:bodyPr/>
        <a:lstStyle/>
        <a:p>
          <a:endParaRPr lang="es-ES"/>
        </a:p>
      </dgm:t>
    </dgm:pt>
    <dgm:pt modelId="{7F897E29-463C-4656-B19B-2D250FDB6829}" type="sibTrans" cxnId="{54D3DA26-7D40-4DB9-8E47-48E7AF6A1EE6}">
      <dgm:prSet/>
      <dgm:spPr/>
      <dgm:t>
        <a:bodyPr/>
        <a:lstStyle/>
        <a:p>
          <a:endParaRPr lang="es-ES"/>
        </a:p>
      </dgm:t>
    </dgm:pt>
    <dgm:pt modelId="{08F6A79F-BFE0-4575-9C87-50C772A040E4}">
      <dgm:prSet phldrT="[Texto]"/>
      <dgm:spPr/>
      <dgm:t>
        <a:bodyPr/>
        <a:lstStyle/>
        <a:p>
          <a:r>
            <a:rPr lang="es-ES" dirty="0" err="1" smtClean="0"/>
            <a:t>Bivalves</a:t>
          </a:r>
          <a:r>
            <a:rPr lang="es-ES" dirty="0" smtClean="0"/>
            <a:t> (</a:t>
          </a:r>
          <a:r>
            <a:rPr lang="es-ES" dirty="0" err="1" smtClean="0"/>
            <a:t>cloïssa</a:t>
          </a:r>
          <a:r>
            <a:rPr lang="es-ES" dirty="0" smtClean="0"/>
            <a:t>)</a:t>
          </a:r>
          <a:endParaRPr lang="es-ES" dirty="0"/>
        </a:p>
      </dgm:t>
    </dgm:pt>
    <dgm:pt modelId="{62DC1A18-AEEF-4FD0-9FFA-D6CB344794E4}" type="parTrans" cxnId="{5EEBFABB-9081-4089-B7D1-BAACEB3E7F5D}">
      <dgm:prSet/>
      <dgm:spPr/>
      <dgm:t>
        <a:bodyPr/>
        <a:lstStyle/>
        <a:p>
          <a:endParaRPr lang="es-ES"/>
        </a:p>
      </dgm:t>
    </dgm:pt>
    <dgm:pt modelId="{F350D65D-5150-4968-B51F-3EF406E7A76B}" type="sibTrans" cxnId="{5EEBFABB-9081-4089-B7D1-BAACEB3E7F5D}">
      <dgm:prSet/>
      <dgm:spPr/>
      <dgm:t>
        <a:bodyPr/>
        <a:lstStyle/>
        <a:p>
          <a:endParaRPr lang="es-ES"/>
        </a:p>
      </dgm:t>
    </dgm:pt>
    <dgm:pt modelId="{507FC7DA-9FA8-4E31-8F83-8EA22D4C0676}">
      <dgm:prSet phldrT="[Texto]"/>
      <dgm:spPr/>
      <dgm:t>
        <a:bodyPr/>
        <a:lstStyle/>
        <a:p>
          <a:r>
            <a:rPr lang="es-ES" dirty="0" err="1" smtClean="0"/>
            <a:t>Cefalòpodes</a:t>
          </a:r>
          <a:r>
            <a:rPr lang="es-ES" dirty="0" smtClean="0"/>
            <a:t> (</a:t>
          </a:r>
          <a:r>
            <a:rPr lang="es-ES" dirty="0" err="1" smtClean="0"/>
            <a:t>sípia</a:t>
          </a:r>
          <a:r>
            <a:rPr lang="es-ES" dirty="0" smtClean="0"/>
            <a:t>)</a:t>
          </a:r>
          <a:endParaRPr lang="es-ES" dirty="0"/>
        </a:p>
      </dgm:t>
    </dgm:pt>
    <dgm:pt modelId="{D604FD2E-84DB-4128-A057-4F59F9B882B9}" type="parTrans" cxnId="{290DB17F-0CF3-44EF-8FE7-8332D523C32A}">
      <dgm:prSet/>
      <dgm:spPr/>
      <dgm:t>
        <a:bodyPr/>
        <a:lstStyle/>
        <a:p>
          <a:endParaRPr lang="es-ES"/>
        </a:p>
      </dgm:t>
    </dgm:pt>
    <dgm:pt modelId="{AA81FFC5-C997-404E-9136-AD9313981F5C}" type="sibTrans" cxnId="{290DB17F-0CF3-44EF-8FE7-8332D523C32A}">
      <dgm:prSet/>
      <dgm:spPr/>
      <dgm:t>
        <a:bodyPr/>
        <a:lstStyle/>
        <a:p>
          <a:endParaRPr lang="es-ES"/>
        </a:p>
      </dgm:t>
    </dgm:pt>
    <dgm:pt modelId="{C378531E-5363-483F-B590-56983AF08CEE}" type="pres">
      <dgm:prSet presAssocID="{CB24644A-8F61-4C56-86E8-EAA2675B195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2771B8D-FEA3-40CF-B87E-2D7681187F86}" type="pres">
      <dgm:prSet presAssocID="{6B2A6F7B-19D1-4F47-B7AE-6B0DEA5893E6}" presName="hierRoot1" presStyleCnt="0">
        <dgm:presLayoutVars>
          <dgm:hierBranch val="init"/>
        </dgm:presLayoutVars>
      </dgm:prSet>
      <dgm:spPr/>
    </dgm:pt>
    <dgm:pt modelId="{BCE47B4D-4239-4F7B-975D-CEC383DE53CF}" type="pres">
      <dgm:prSet presAssocID="{6B2A6F7B-19D1-4F47-B7AE-6B0DEA5893E6}" presName="rootComposite1" presStyleCnt="0"/>
      <dgm:spPr/>
    </dgm:pt>
    <dgm:pt modelId="{D12C4919-2668-4738-9B83-5046787D423B}" type="pres">
      <dgm:prSet presAssocID="{6B2A6F7B-19D1-4F47-B7AE-6B0DEA5893E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206C049-3C71-4333-8C31-6806C4532858}" type="pres">
      <dgm:prSet presAssocID="{6B2A6F7B-19D1-4F47-B7AE-6B0DEA5893E6}" presName="rootConnector1" presStyleLbl="node1" presStyleIdx="0" presStyleCnt="0"/>
      <dgm:spPr/>
      <dgm:t>
        <a:bodyPr/>
        <a:lstStyle/>
        <a:p>
          <a:endParaRPr lang="es-ES"/>
        </a:p>
      </dgm:t>
    </dgm:pt>
    <dgm:pt modelId="{1B4F7AFF-DC1F-4884-BEBC-0C477D69CB77}" type="pres">
      <dgm:prSet presAssocID="{6B2A6F7B-19D1-4F47-B7AE-6B0DEA5893E6}" presName="hierChild2" presStyleCnt="0"/>
      <dgm:spPr/>
    </dgm:pt>
    <dgm:pt modelId="{22605ED3-845B-4A9E-AA51-64D92930B37D}" type="pres">
      <dgm:prSet presAssocID="{ABAAD0FF-3172-47F0-A65C-8296A5023263}" presName="Name37" presStyleLbl="parChTrans1D2" presStyleIdx="0" presStyleCnt="3"/>
      <dgm:spPr/>
      <dgm:t>
        <a:bodyPr/>
        <a:lstStyle/>
        <a:p>
          <a:endParaRPr lang="es-ES"/>
        </a:p>
      </dgm:t>
    </dgm:pt>
    <dgm:pt modelId="{AE1AE8CA-9F01-4D2A-BA9F-B7A541117C85}" type="pres">
      <dgm:prSet presAssocID="{FE3C9741-3C09-4E1E-8655-527E4C3772D4}" presName="hierRoot2" presStyleCnt="0">
        <dgm:presLayoutVars>
          <dgm:hierBranch val="init"/>
        </dgm:presLayoutVars>
      </dgm:prSet>
      <dgm:spPr/>
    </dgm:pt>
    <dgm:pt modelId="{E559D3DE-1699-4000-912D-42F337742F87}" type="pres">
      <dgm:prSet presAssocID="{FE3C9741-3C09-4E1E-8655-527E4C3772D4}" presName="rootComposite" presStyleCnt="0"/>
      <dgm:spPr/>
    </dgm:pt>
    <dgm:pt modelId="{9F7D1EA6-C1AA-447C-AA9E-716EC905994F}" type="pres">
      <dgm:prSet presAssocID="{FE3C9741-3C09-4E1E-8655-527E4C3772D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6535AED-442D-4155-9EDD-0D24ECE83BF2}" type="pres">
      <dgm:prSet presAssocID="{FE3C9741-3C09-4E1E-8655-527E4C3772D4}" presName="rootConnector" presStyleLbl="node2" presStyleIdx="0" presStyleCnt="3"/>
      <dgm:spPr/>
      <dgm:t>
        <a:bodyPr/>
        <a:lstStyle/>
        <a:p>
          <a:endParaRPr lang="es-ES"/>
        </a:p>
      </dgm:t>
    </dgm:pt>
    <dgm:pt modelId="{6FB5748F-EF04-4B47-853B-825A0FF38DF0}" type="pres">
      <dgm:prSet presAssocID="{FE3C9741-3C09-4E1E-8655-527E4C3772D4}" presName="hierChild4" presStyleCnt="0"/>
      <dgm:spPr/>
    </dgm:pt>
    <dgm:pt modelId="{8EBAE2B0-C860-443A-8F00-ECC3935DD82B}" type="pres">
      <dgm:prSet presAssocID="{FE3C9741-3C09-4E1E-8655-527E4C3772D4}" presName="hierChild5" presStyleCnt="0"/>
      <dgm:spPr/>
    </dgm:pt>
    <dgm:pt modelId="{B269572D-9521-4CE4-9CC8-69CE23B421E0}" type="pres">
      <dgm:prSet presAssocID="{62DC1A18-AEEF-4FD0-9FFA-D6CB344794E4}" presName="Name37" presStyleLbl="parChTrans1D2" presStyleIdx="1" presStyleCnt="3"/>
      <dgm:spPr/>
      <dgm:t>
        <a:bodyPr/>
        <a:lstStyle/>
        <a:p>
          <a:endParaRPr lang="es-ES"/>
        </a:p>
      </dgm:t>
    </dgm:pt>
    <dgm:pt modelId="{1DEFA011-7AC7-4BD1-9375-9214EEE83CD0}" type="pres">
      <dgm:prSet presAssocID="{08F6A79F-BFE0-4575-9C87-50C772A040E4}" presName="hierRoot2" presStyleCnt="0">
        <dgm:presLayoutVars>
          <dgm:hierBranch val="init"/>
        </dgm:presLayoutVars>
      </dgm:prSet>
      <dgm:spPr/>
    </dgm:pt>
    <dgm:pt modelId="{546C248E-518F-49E8-BB2D-1DBF3AAF9DD5}" type="pres">
      <dgm:prSet presAssocID="{08F6A79F-BFE0-4575-9C87-50C772A040E4}" presName="rootComposite" presStyleCnt="0"/>
      <dgm:spPr/>
    </dgm:pt>
    <dgm:pt modelId="{6F80A9FE-D44F-49AB-B701-049CA4499B2E}" type="pres">
      <dgm:prSet presAssocID="{08F6A79F-BFE0-4575-9C87-50C772A040E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981DB24-C62E-4A47-BC7A-DC8C4B9BC977}" type="pres">
      <dgm:prSet presAssocID="{08F6A79F-BFE0-4575-9C87-50C772A040E4}" presName="rootConnector" presStyleLbl="node2" presStyleIdx="1" presStyleCnt="3"/>
      <dgm:spPr/>
      <dgm:t>
        <a:bodyPr/>
        <a:lstStyle/>
        <a:p>
          <a:endParaRPr lang="es-ES"/>
        </a:p>
      </dgm:t>
    </dgm:pt>
    <dgm:pt modelId="{468FFF48-0A16-4C0B-9C74-71928F47E772}" type="pres">
      <dgm:prSet presAssocID="{08F6A79F-BFE0-4575-9C87-50C772A040E4}" presName="hierChild4" presStyleCnt="0"/>
      <dgm:spPr/>
    </dgm:pt>
    <dgm:pt modelId="{0DC29B30-1A77-403C-BA9E-35C388A8CE3C}" type="pres">
      <dgm:prSet presAssocID="{08F6A79F-BFE0-4575-9C87-50C772A040E4}" presName="hierChild5" presStyleCnt="0"/>
      <dgm:spPr/>
    </dgm:pt>
    <dgm:pt modelId="{B2E805ED-FBE1-4E1E-9315-41E1180AC539}" type="pres">
      <dgm:prSet presAssocID="{D604FD2E-84DB-4128-A057-4F59F9B882B9}" presName="Name37" presStyleLbl="parChTrans1D2" presStyleIdx="2" presStyleCnt="3"/>
      <dgm:spPr/>
      <dgm:t>
        <a:bodyPr/>
        <a:lstStyle/>
        <a:p>
          <a:endParaRPr lang="es-ES"/>
        </a:p>
      </dgm:t>
    </dgm:pt>
    <dgm:pt modelId="{0E430019-B1E8-4438-9678-98E5A8703538}" type="pres">
      <dgm:prSet presAssocID="{507FC7DA-9FA8-4E31-8F83-8EA22D4C0676}" presName="hierRoot2" presStyleCnt="0">
        <dgm:presLayoutVars>
          <dgm:hierBranch val="init"/>
        </dgm:presLayoutVars>
      </dgm:prSet>
      <dgm:spPr/>
    </dgm:pt>
    <dgm:pt modelId="{BFD7A7F2-353D-44D2-A8A0-1474DED09405}" type="pres">
      <dgm:prSet presAssocID="{507FC7DA-9FA8-4E31-8F83-8EA22D4C0676}" presName="rootComposite" presStyleCnt="0"/>
      <dgm:spPr/>
    </dgm:pt>
    <dgm:pt modelId="{4553993A-6DF0-45AC-9C89-A67F67648858}" type="pres">
      <dgm:prSet presAssocID="{507FC7DA-9FA8-4E31-8F83-8EA22D4C0676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713E27E-5429-418B-B136-570CC4D90444}" type="pres">
      <dgm:prSet presAssocID="{507FC7DA-9FA8-4E31-8F83-8EA22D4C0676}" presName="rootConnector" presStyleLbl="node2" presStyleIdx="2" presStyleCnt="3"/>
      <dgm:spPr/>
      <dgm:t>
        <a:bodyPr/>
        <a:lstStyle/>
        <a:p>
          <a:endParaRPr lang="es-ES"/>
        </a:p>
      </dgm:t>
    </dgm:pt>
    <dgm:pt modelId="{067DA22E-0509-4AF9-BE89-E89F20228280}" type="pres">
      <dgm:prSet presAssocID="{507FC7DA-9FA8-4E31-8F83-8EA22D4C0676}" presName="hierChild4" presStyleCnt="0"/>
      <dgm:spPr/>
    </dgm:pt>
    <dgm:pt modelId="{A31A5025-42AC-45CC-9500-9B8E811E2DB0}" type="pres">
      <dgm:prSet presAssocID="{507FC7DA-9FA8-4E31-8F83-8EA22D4C0676}" presName="hierChild5" presStyleCnt="0"/>
      <dgm:spPr/>
    </dgm:pt>
    <dgm:pt modelId="{CAB2318E-7BB7-437F-8AAC-BD1947498960}" type="pres">
      <dgm:prSet presAssocID="{6B2A6F7B-19D1-4F47-B7AE-6B0DEA5893E6}" presName="hierChild3" presStyleCnt="0"/>
      <dgm:spPr/>
    </dgm:pt>
  </dgm:ptLst>
  <dgm:cxnLst>
    <dgm:cxn modelId="{4F7488A8-4D04-4F15-9885-8EB53375A0D3}" type="presOf" srcId="{6B2A6F7B-19D1-4F47-B7AE-6B0DEA5893E6}" destId="{1206C049-3C71-4333-8C31-6806C4532858}" srcOrd="1" destOrd="0" presId="urn:microsoft.com/office/officeart/2005/8/layout/orgChart1"/>
    <dgm:cxn modelId="{066974D9-BB7C-44F1-9B11-F8ED881EA4C4}" type="presOf" srcId="{D604FD2E-84DB-4128-A057-4F59F9B882B9}" destId="{B2E805ED-FBE1-4E1E-9315-41E1180AC539}" srcOrd="0" destOrd="0" presId="urn:microsoft.com/office/officeart/2005/8/layout/orgChart1"/>
    <dgm:cxn modelId="{9B47912B-572D-4FA1-ACD0-FB13953F201C}" type="presOf" srcId="{ABAAD0FF-3172-47F0-A65C-8296A5023263}" destId="{22605ED3-845B-4A9E-AA51-64D92930B37D}" srcOrd="0" destOrd="0" presId="urn:microsoft.com/office/officeart/2005/8/layout/orgChart1"/>
    <dgm:cxn modelId="{6D747E27-669F-4696-A7DF-84B46C22CA66}" type="presOf" srcId="{08F6A79F-BFE0-4575-9C87-50C772A040E4}" destId="{A981DB24-C62E-4A47-BC7A-DC8C4B9BC977}" srcOrd="1" destOrd="0" presId="urn:microsoft.com/office/officeart/2005/8/layout/orgChart1"/>
    <dgm:cxn modelId="{9786654A-4F3D-4B61-8E8A-114613FC5828}" type="presOf" srcId="{507FC7DA-9FA8-4E31-8F83-8EA22D4C0676}" destId="{4553993A-6DF0-45AC-9C89-A67F67648858}" srcOrd="0" destOrd="0" presId="urn:microsoft.com/office/officeart/2005/8/layout/orgChart1"/>
    <dgm:cxn modelId="{BF897D2D-0876-4B70-9D17-41E8C430DA6B}" type="presOf" srcId="{6B2A6F7B-19D1-4F47-B7AE-6B0DEA5893E6}" destId="{D12C4919-2668-4738-9B83-5046787D423B}" srcOrd="0" destOrd="0" presId="urn:microsoft.com/office/officeart/2005/8/layout/orgChart1"/>
    <dgm:cxn modelId="{76EF9D54-0342-4F83-AEBB-82750C76504F}" type="presOf" srcId="{62DC1A18-AEEF-4FD0-9FFA-D6CB344794E4}" destId="{B269572D-9521-4CE4-9CC8-69CE23B421E0}" srcOrd="0" destOrd="0" presId="urn:microsoft.com/office/officeart/2005/8/layout/orgChart1"/>
    <dgm:cxn modelId="{46438D5B-63F3-4847-AADB-23E15ADCBB49}" type="presOf" srcId="{CB24644A-8F61-4C56-86E8-EAA2675B195B}" destId="{C378531E-5363-483F-B590-56983AF08CEE}" srcOrd="0" destOrd="0" presId="urn:microsoft.com/office/officeart/2005/8/layout/orgChart1"/>
    <dgm:cxn modelId="{5EEBFABB-9081-4089-B7D1-BAACEB3E7F5D}" srcId="{6B2A6F7B-19D1-4F47-B7AE-6B0DEA5893E6}" destId="{08F6A79F-BFE0-4575-9C87-50C772A040E4}" srcOrd="1" destOrd="0" parTransId="{62DC1A18-AEEF-4FD0-9FFA-D6CB344794E4}" sibTransId="{F350D65D-5150-4968-B51F-3EF406E7A76B}"/>
    <dgm:cxn modelId="{36078CD1-BD71-41AE-910D-700AB1CE2404}" srcId="{CB24644A-8F61-4C56-86E8-EAA2675B195B}" destId="{6B2A6F7B-19D1-4F47-B7AE-6B0DEA5893E6}" srcOrd="0" destOrd="0" parTransId="{CC998545-0420-44EA-8EE0-D481D2FEB193}" sibTransId="{8E8A1608-B380-4F05-B67C-1124512E13A4}"/>
    <dgm:cxn modelId="{54D3DA26-7D40-4DB9-8E47-48E7AF6A1EE6}" srcId="{6B2A6F7B-19D1-4F47-B7AE-6B0DEA5893E6}" destId="{FE3C9741-3C09-4E1E-8655-527E4C3772D4}" srcOrd="0" destOrd="0" parTransId="{ABAAD0FF-3172-47F0-A65C-8296A5023263}" sibTransId="{7F897E29-463C-4656-B19B-2D250FDB6829}"/>
    <dgm:cxn modelId="{D36D4113-A748-43A1-9E9B-EEA1C2D1F44D}" type="presOf" srcId="{507FC7DA-9FA8-4E31-8F83-8EA22D4C0676}" destId="{9713E27E-5429-418B-B136-570CC4D90444}" srcOrd="1" destOrd="0" presId="urn:microsoft.com/office/officeart/2005/8/layout/orgChart1"/>
    <dgm:cxn modelId="{40B9C89A-8978-4E11-AA79-D0557CABDE02}" type="presOf" srcId="{08F6A79F-BFE0-4575-9C87-50C772A040E4}" destId="{6F80A9FE-D44F-49AB-B701-049CA4499B2E}" srcOrd="0" destOrd="0" presId="urn:microsoft.com/office/officeart/2005/8/layout/orgChart1"/>
    <dgm:cxn modelId="{A01033C8-0E60-479A-9B82-966FE26A3C9C}" type="presOf" srcId="{FE3C9741-3C09-4E1E-8655-527E4C3772D4}" destId="{F6535AED-442D-4155-9EDD-0D24ECE83BF2}" srcOrd="1" destOrd="0" presId="urn:microsoft.com/office/officeart/2005/8/layout/orgChart1"/>
    <dgm:cxn modelId="{C7F2AC00-A9AC-4D2D-8EB6-143B6239EF4D}" type="presOf" srcId="{FE3C9741-3C09-4E1E-8655-527E4C3772D4}" destId="{9F7D1EA6-C1AA-447C-AA9E-716EC905994F}" srcOrd="0" destOrd="0" presId="urn:microsoft.com/office/officeart/2005/8/layout/orgChart1"/>
    <dgm:cxn modelId="{290DB17F-0CF3-44EF-8FE7-8332D523C32A}" srcId="{6B2A6F7B-19D1-4F47-B7AE-6B0DEA5893E6}" destId="{507FC7DA-9FA8-4E31-8F83-8EA22D4C0676}" srcOrd="2" destOrd="0" parTransId="{D604FD2E-84DB-4128-A057-4F59F9B882B9}" sibTransId="{AA81FFC5-C997-404E-9136-AD9313981F5C}"/>
    <dgm:cxn modelId="{E681CB4B-6AD6-43F1-89A2-84ECF02C1044}" type="presParOf" srcId="{C378531E-5363-483F-B590-56983AF08CEE}" destId="{62771B8D-FEA3-40CF-B87E-2D7681187F86}" srcOrd="0" destOrd="0" presId="urn:microsoft.com/office/officeart/2005/8/layout/orgChart1"/>
    <dgm:cxn modelId="{BD44572B-7099-447D-AAD4-022B6A6CC395}" type="presParOf" srcId="{62771B8D-FEA3-40CF-B87E-2D7681187F86}" destId="{BCE47B4D-4239-4F7B-975D-CEC383DE53CF}" srcOrd="0" destOrd="0" presId="urn:microsoft.com/office/officeart/2005/8/layout/orgChart1"/>
    <dgm:cxn modelId="{33755A37-CD56-4344-B00A-BD6048F7D15A}" type="presParOf" srcId="{BCE47B4D-4239-4F7B-975D-CEC383DE53CF}" destId="{D12C4919-2668-4738-9B83-5046787D423B}" srcOrd="0" destOrd="0" presId="urn:microsoft.com/office/officeart/2005/8/layout/orgChart1"/>
    <dgm:cxn modelId="{77107354-6688-466B-8CCB-55979229A263}" type="presParOf" srcId="{BCE47B4D-4239-4F7B-975D-CEC383DE53CF}" destId="{1206C049-3C71-4333-8C31-6806C4532858}" srcOrd="1" destOrd="0" presId="urn:microsoft.com/office/officeart/2005/8/layout/orgChart1"/>
    <dgm:cxn modelId="{FB4AC697-C17C-4128-8A4F-2D24ACAFC90D}" type="presParOf" srcId="{62771B8D-FEA3-40CF-B87E-2D7681187F86}" destId="{1B4F7AFF-DC1F-4884-BEBC-0C477D69CB77}" srcOrd="1" destOrd="0" presId="urn:microsoft.com/office/officeart/2005/8/layout/orgChart1"/>
    <dgm:cxn modelId="{0E0DA7D8-EE4B-4324-9EC4-69D726EAADC6}" type="presParOf" srcId="{1B4F7AFF-DC1F-4884-BEBC-0C477D69CB77}" destId="{22605ED3-845B-4A9E-AA51-64D92930B37D}" srcOrd="0" destOrd="0" presId="urn:microsoft.com/office/officeart/2005/8/layout/orgChart1"/>
    <dgm:cxn modelId="{DF95DCB7-7AC0-480D-8B7F-05B724FD9A3A}" type="presParOf" srcId="{1B4F7AFF-DC1F-4884-BEBC-0C477D69CB77}" destId="{AE1AE8CA-9F01-4D2A-BA9F-B7A541117C85}" srcOrd="1" destOrd="0" presId="urn:microsoft.com/office/officeart/2005/8/layout/orgChart1"/>
    <dgm:cxn modelId="{30E174CB-4F99-408E-8E6C-47D5616D944F}" type="presParOf" srcId="{AE1AE8CA-9F01-4D2A-BA9F-B7A541117C85}" destId="{E559D3DE-1699-4000-912D-42F337742F87}" srcOrd="0" destOrd="0" presId="urn:microsoft.com/office/officeart/2005/8/layout/orgChart1"/>
    <dgm:cxn modelId="{0E124C8B-06BB-4BBD-9C11-8CB5E4D584E4}" type="presParOf" srcId="{E559D3DE-1699-4000-912D-42F337742F87}" destId="{9F7D1EA6-C1AA-447C-AA9E-716EC905994F}" srcOrd="0" destOrd="0" presId="urn:microsoft.com/office/officeart/2005/8/layout/orgChart1"/>
    <dgm:cxn modelId="{06165CD8-45E1-46D3-AF58-B211977D419A}" type="presParOf" srcId="{E559D3DE-1699-4000-912D-42F337742F87}" destId="{F6535AED-442D-4155-9EDD-0D24ECE83BF2}" srcOrd="1" destOrd="0" presId="urn:microsoft.com/office/officeart/2005/8/layout/orgChart1"/>
    <dgm:cxn modelId="{1C945733-C19F-4634-9572-05251D1D41FF}" type="presParOf" srcId="{AE1AE8CA-9F01-4D2A-BA9F-B7A541117C85}" destId="{6FB5748F-EF04-4B47-853B-825A0FF38DF0}" srcOrd="1" destOrd="0" presId="urn:microsoft.com/office/officeart/2005/8/layout/orgChart1"/>
    <dgm:cxn modelId="{C4875B00-0318-457F-A524-EE09735AFE4E}" type="presParOf" srcId="{AE1AE8CA-9F01-4D2A-BA9F-B7A541117C85}" destId="{8EBAE2B0-C860-443A-8F00-ECC3935DD82B}" srcOrd="2" destOrd="0" presId="urn:microsoft.com/office/officeart/2005/8/layout/orgChart1"/>
    <dgm:cxn modelId="{47A2B27D-277A-4D4A-A7CF-2939305D7698}" type="presParOf" srcId="{1B4F7AFF-DC1F-4884-BEBC-0C477D69CB77}" destId="{B269572D-9521-4CE4-9CC8-69CE23B421E0}" srcOrd="2" destOrd="0" presId="urn:microsoft.com/office/officeart/2005/8/layout/orgChart1"/>
    <dgm:cxn modelId="{E41CA98C-FE16-4F62-9F0F-184993BBF7AD}" type="presParOf" srcId="{1B4F7AFF-DC1F-4884-BEBC-0C477D69CB77}" destId="{1DEFA011-7AC7-4BD1-9375-9214EEE83CD0}" srcOrd="3" destOrd="0" presId="urn:microsoft.com/office/officeart/2005/8/layout/orgChart1"/>
    <dgm:cxn modelId="{D47ED276-B4EB-4B7F-A2D2-FB079C6FFE55}" type="presParOf" srcId="{1DEFA011-7AC7-4BD1-9375-9214EEE83CD0}" destId="{546C248E-518F-49E8-BB2D-1DBF3AAF9DD5}" srcOrd="0" destOrd="0" presId="urn:microsoft.com/office/officeart/2005/8/layout/orgChart1"/>
    <dgm:cxn modelId="{8452B584-D494-480A-9B9E-CDE0C07E5122}" type="presParOf" srcId="{546C248E-518F-49E8-BB2D-1DBF3AAF9DD5}" destId="{6F80A9FE-D44F-49AB-B701-049CA4499B2E}" srcOrd="0" destOrd="0" presId="urn:microsoft.com/office/officeart/2005/8/layout/orgChart1"/>
    <dgm:cxn modelId="{77FBA916-1928-431D-AE92-DE2D7B1EB785}" type="presParOf" srcId="{546C248E-518F-49E8-BB2D-1DBF3AAF9DD5}" destId="{A981DB24-C62E-4A47-BC7A-DC8C4B9BC977}" srcOrd="1" destOrd="0" presId="urn:microsoft.com/office/officeart/2005/8/layout/orgChart1"/>
    <dgm:cxn modelId="{78B4803B-1437-44C5-A143-C492FC8E9837}" type="presParOf" srcId="{1DEFA011-7AC7-4BD1-9375-9214EEE83CD0}" destId="{468FFF48-0A16-4C0B-9C74-71928F47E772}" srcOrd="1" destOrd="0" presId="urn:microsoft.com/office/officeart/2005/8/layout/orgChart1"/>
    <dgm:cxn modelId="{A0D7C2D9-658D-49D2-9532-0D5829F64FBD}" type="presParOf" srcId="{1DEFA011-7AC7-4BD1-9375-9214EEE83CD0}" destId="{0DC29B30-1A77-403C-BA9E-35C388A8CE3C}" srcOrd="2" destOrd="0" presId="urn:microsoft.com/office/officeart/2005/8/layout/orgChart1"/>
    <dgm:cxn modelId="{2AB8A13F-2598-4F39-91E7-4D5A77D429C1}" type="presParOf" srcId="{1B4F7AFF-DC1F-4884-BEBC-0C477D69CB77}" destId="{B2E805ED-FBE1-4E1E-9315-41E1180AC539}" srcOrd="4" destOrd="0" presId="urn:microsoft.com/office/officeart/2005/8/layout/orgChart1"/>
    <dgm:cxn modelId="{525AD3B8-0CBB-4680-ADAA-81DCD60BCF8D}" type="presParOf" srcId="{1B4F7AFF-DC1F-4884-BEBC-0C477D69CB77}" destId="{0E430019-B1E8-4438-9678-98E5A8703538}" srcOrd="5" destOrd="0" presId="urn:microsoft.com/office/officeart/2005/8/layout/orgChart1"/>
    <dgm:cxn modelId="{96AC0354-6943-4B07-B48D-3C2C01ED0A76}" type="presParOf" srcId="{0E430019-B1E8-4438-9678-98E5A8703538}" destId="{BFD7A7F2-353D-44D2-A8A0-1474DED09405}" srcOrd="0" destOrd="0" presId="urn:microsoft.com/office/officeart/2005/8/layout/orgChart1"/>
    <dgm:cxn modelId="{C602EA0B-A397-4B67-B9C9-0475E5CCACE9}" type="presParOf" srcId="{BFD7A7F2-353D-44D2-A8A0-1474DED09405}" destId="{4553993A-6DF0-45AC-9C89-A67F67648858}" srcOrd="0" destOrd="0" presId="urn:microsoft.com/office/officeart/2005/8/layout/orgChart1"/>
    <dgm:cxn modelId="{EAB5D4A8-C44D-480A-8B70-B7E89C1E9C56}" type="presParOf" srcId="{BFD7A7F2-353D-44D2-A8A0-1474DED09405}" destId="{9713E27E-5429-418B-B136-570CC4D90444}" srcOrd="1" destOrd="0" presId="urn:microsoft.com/office/officeart/2005/8/layout/orgChart1"/>
    <dgm:cxn modelId="{19BB7EE3-6151-472D-9009-78B5B51C0B8C}" type="presParOf" srcId="{0E430019-B1E8-4438-9678-98E5A8703538}" destId="{067DA22E-0509-4AF9-BE89-E89F20228280}" srcOrd="1" destOrd="0" presId="urn:microsoft.com/office/officeart/2005/8/layout/orgChart1"/>
    <dgm:cxn modelId="{7B8611B7-43E6-4E27-B371-F19A80ADA70C}" type="presParOf" srcId="{0E430019-B1E8-4438-9678-98E5A8703538}" destId="{A31A5025-42AC-45CC-9500-9B8E811E2DB0}" srcOrd="2" destOrd="0" presId="urn:microsoft.com/office/officeart/2005/8/layout/orgChart1"/>
    <dgm:cxn modelId="{1DA1D21F-5577-4464-96CE-E113C92C69BE}" type="presParOf" srcId="{62771B8D-FEA3-40CF-B87E-2D7681187F86}" destId="{CAB2318E-7BB7-437F-8AAC-BD19474989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E805ED-FBE1-4E1E-9315-41E1180AC539}">
      <dsp:nvSpPr>
        <dsp:cNvPr id="0" name=""/>
        <dsp:cNvSpPr/>
      </dsp:nvSpPr>
      <dsp:spPr>
        <a:xfrm>
          <a:off x="4534693" y="2215553"/>
          <a:ext cx="3208328" cy="556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408"/>
              </a:lnTo>
              <a:lnTo>
                <a:pt x="3208328" y="278408"/>
              </a:lnTo>
              <a:lnTo>
                <a:pt x="3208328" y="55681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69572D-9521-4CE4-9CC8-69CE23B421E0}">
      <dsp:nvSpPr>
        <dsp:cNvPr id="0" name=""/>
        <dsp:cNvSpPr/>
      </dsp:nvSpPr>
      <dsp:spPr>
        <a:xfrm>
          <a:off x="4488973" y="2215553"/>
          <a:ext cx="91440" cy="5568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681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05ED3-845B-4A9E-AA51-64D92930B37D}">
      <dsp:nvSpPr>
        <dsp:cNvPr id="0" name=""/>
        <dsp:cNvSpPr/>
      </dsp:nvSpPr>
      <dsp:spPr>
        <a:xfrm>
          <a:off x="1326364" y="2215553"/>
          <a:ext cx="3208328" cy="556817"/>
        </a:xfrm>
        <a:custGeom>
          <a:avLst/>
          <a:gdLst/>
          <a:ahLst/>
          <a:cxnLst/>
          <a:rect l="0" t="0" r="0" b="0"/>
          <a:pathLst>
            <a:path>
              <a:moveTo>
                <a:pt x="3208328" y="0"/>
              </a:moveTo>
              <a:lnTo>
                <a:pt x="3208328" y="278408"/>
              </a:lnTo>
              <a:lnTo>
                <a:pt x="0" y="278408"/>
              </a:lnTo>
              <a:lnTo>
                <a:pt x="0" y="55681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C4919-2668-4738-9B83-5046787D423B}">
      <dsp:nvSpPr>
        <dsp:cNvPr id="0" name=""/>
        <dsp:cNvSpPr/>
      </dsp:nvSpPr>
      <dsp:spPr>
        <a:xfrm>
          <a:off x="3208937" y="889798"/>
          <a:ext cx="2651511" cy="1325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MOL·LUSC</a:t>
          </a:r>
          <a:endParaRPr lang="es-ES" sz="3200" kern="1200" dirty="0"/>
        </a:p>
      </dsp:txBody>
      <dsp:txXfrm>
        <a:off x="3208937" y="889798"/>
        <a:ext cx="2651511" cy="1325755"/>
      </dsp:txXfrm>
    </dsp:sp>
    <dsp:sp modelId="{9F7D1EA6-C1AA-447C-AA9E-716EC905994F}">
      <dsp:nvSpPr>
        <dsp:cNvPr id="0" name=""/>
        <dsp:cNvSpPr/>
      </dsp:nvSpPr>
      <dsp:spPr>
        <a:xfrm>
          <a:off x="608" y="2772371"/>
          <a:ext cx="2651511" cy="1325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err="1" smtClean="0"/>
            <a:t>Gasteròpodes</a:t>
          </a:r>
          <a:r>
            <a:rPr lang="es-ES" sz="3200" kern="1200" dirty="0" smtClean="0"/>
            <a:t> (</a:t>
          </a:r>
          <a:r>
            <a:rPr lang="es-ES" sz="3200" kern="1200" dirty="0" err="1" smtClean="0"/>
            <a:t>Cargol</a:t>
          </a:r>
          <a:r>
            <a:rPr lang="es-ES" sz="3200" kern="1200" dirty="0" smtClean="0"/>
            <a:t>)</a:t>
          </a:r>
          <a:endParaRPr lang="es-ES" sz="3200" kern="1200" dirty="0"/>
        </a:p>
      </dsp:txBody>
      <dsp:txXfrm>
        <a:off x="608" y="2772371"/>
        <a:ext cx="2651511" cy="1325755"/>
      </dsp:txXfrm>
    </dsp:sp>
    <dsp:sp modelId="{6F80A9FE-D44F-49AB-B701-049CA4499B2E}">
      <dsp:nvSpPr>
        <dsp:cNvPr id="0" name=""/>
        <dsp:cNvSpPr/>
      </dsp:nvSpPr>
      <dsp:spPr>
        <a:xfrm>
          <a:off x="3208937" y="2772371"/>
          <a:ext cx="2651511" cy="1325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err="1" smtClean="0"/>
            <a:t>Bivalves</a:t>
          </a:r>
          <a:r>
            <a:rPr lang="es-ES" sz="3200" kern="1200" dirty="0" smtClean="0"/>
            <a:t> (</a:t>
          </a:r>
          <a:r>
            <a:rPr lang="es-ES" sz="3200" kern="1200" dirty="0" err="1" smtClean="0"/>
            <a:t>cloïssa</a:t>
          </a:r>
          <a:r>
            <a:rPr lang="es-ES" sz="3200" kern="1200" dirty="0" smtClean="0"/>
            <a:t>)</a:t>
          </a:r>
          <a:endParaRPr lang="es-ES" sz="3200" kern="1200" dirty="0"/>
        </a:p>
      </dsp:txBody>
      <dsp:txXfrm>
        <a:off x="3208937" y="2772371"/>
        <a:ext cx="2651511" cy="1325755"/>
      </dsp:txXfrm>
    </dsp:sp>
    <dsp:sp modelId="{4553993A-6DF0-45AC-9C89-A67F67648858}">
      <dsp:nvSpPr>
        <dsp:cNvPr id="0" name=""/>
        <dsp:cNvSpPr/>
      </dsp:nvSpPr>
      <dsp:spPr>
        <a:xfrm>
          <a:off x="6417266" y="2772371"/>
          <a:ext cx="2651511" cy="13257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err="1" smtClean="0"/>
            <a:t>Cefalòpodes</a:t>
          </a:r>
          <a:r>
            <a:rPr lang="es-ES" sz="3200" kern="1200" dirty="0" smtClean="0"/>
            <a:t> (</a:t>
          </a:r>
          <a:r>
            <a:rPr lang="es-ES" sz="3200" kern="1200" dirty="0" err="1" smtClean="0"/>
            <a:t>sípia</a:t>
          </a:r>
          <a:r>
            <a:rPr lang="es-ES" sz="3200" kern="1200" dirty="0" smtClean="0"/>
            <a:t>)</a:t>
          </a:r>
          <a:endParaRPr lang="es-ES" sz="3200" kern="1200" dirty="0"/>
        </a:p>
      </dsp:txBody>
      <dsp:txXfrm>
        <a:off x="6417266" y="2772371"/>
        <a:ext cx="2651511" cy="13257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9900" y="0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9900" y="10156825"/>
            <a:ext cx="3278188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8A299D5-B20B-4B74-AF46-B187B8266CBA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229E03D-1736-425A-9AF9-B2191D193F43}" type="slidenum">
              <a:rPr lang="ca-ES" smtClean="0"/>
              <a:pPr/>
              <a:t>1</a:t>
            </a:fld>
            <a:endParaRPr lang="ca-ES" smtClean="0"/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48DAB0-534F-433A-9247-FC431C1E8B9B}" type="slidenum">
              <a:rPr lang="ca-ES" smtClean="0"/>
              <a:pPr/>
              <a:t>10</a:t>
            </a:fld>
            <a:endParaRPr lang="ca-ES" smtClean="0"/>
          </a:p>
        </p:txBody>
      </p:sp>
      <p:sp>
        <p:nvSpPr>
          <p:cNvPr id="440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403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BDF532-9E59-4F7C-8A94-94350677F019}" type="slidenum">
              <a:rPr lang="ca-ES" smtClean="0"/>
              <a:pPr/>
              <a:t>11</a:t>
            </a:fld>
            <a:endParaRPr lang="ca-ES" smtClean="0"/>
          </a:p>
        </p:txBody>
      </p:sp>
      <p:sp>
        <p:nvSpPr>
          <p:cNvPr id="430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301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143C95A-E93F-4848-8607-29173AB9A275}" type="slidenum">
              <a:rPr lang="ca-ES" smtClean="0"/>
              <a:pPr/>
              <a:t>2</a:t>
            </a:fld>
            <a:endParaRPr lang="ca-ES" smtClean="0"/>
          </a:p>
        </p:txBody>
      </p:sp>
      <p:sp>
        <p:nvSpPr>
          <p:cNvPr id="266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662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91F7AB5-EEB3-4BE0-9AF5-3AADF8B2C4A8}" type="slidenum">
              <a:rPr lang="ca-ES" smtClean="0"/>
              <a:pPr/>
              <a:t>3</a:t>
            </a:fld>
            <a:endParaRPr lang="ca-ES" smtClean="0"/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F1229A3-E75A-496D-8FC1-545C4AFC0020}" type="slidenum">
              <a:rPr lang="ca-ES" smtClean="0"/>
              <a:pPr/>
              <a:t>4</a:t>
            </a:fld>
            <a:endParaRPr lang="ca-ES" smtClean="0"/>
          </a:p>
        </p:txBody>
      </p:sp>
      <p:sp>
        <p:nvSpPr>
          <p:cNvPr id="286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8676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3D98F23-D316-41C5-A4AB-CFE8867ED9D4}" type="slidenum">
              <a:rPr lang="ca-ES" smtClean="0"/>
              <a:pPr/>
              <a:t>5</a:t>
            </a:fld>
            <a:endParaRPr lang="ca-ES" smtClean="0"/>
          </a:p>
        </p:txBody>
      </p:sp>
      <p:sp>
        <p:nvSpPr>
          <p:cNvPr id="296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9700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A6304E4-B7A7-4B49-812C-4E21B2473063}" type="slidenum">
              <a:rPr lang="ca-ES" smtClean="0"/>
              <a:pPr/>
              <a:t>6</a:t>
            </a:fld>
            <a:endParaRPr lang="ca-ES" smtClean="0"/>
          </a:p>
        </p:txBody>
      </p:sp>
      <p:sp>
        <p:nvSpPr>
          <p:cNvPr id="307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0724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ED1F168-2AE0-4931-B760-D3D047CF9702}" type="slidenum">
              <a:rPr lang="ca-ES" smtClean="0"/>
              <a:pPr/>
              <a:t>7</a:t>
            </a:fld>
            <a:endParaRPr lang="ca-ES" smtClean="0"/>
          </a:p>
        </p:txBody>
      </p:sp>
      <p:sp>
        <p:nvSpPr>
          <p:cNvPr id="317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B8FD6F7-D29C-40D4-A7CB-A9F5C951EDEF}" type="slidenum">
              <a:rPr lang="ca-ES" smtClean="0"/>
              <a:pPr/>
              <a:t>8</a:t>
            </a:fld>
            <a:endParaRPr lang="ca-ES" smtClean="0"/>
          </a:p>
        </p:txBody>
      </p:sp>
      <p:sp>
        <p:nvSpPr>
          <p:cNvPr id="368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6868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59AC721-6CCE-4140-8B2D-82EA66918D6F}" type="slidenum">
              <a:rPr lang="ca-ES" smtClean="0"/>
              <a:pPr/>
              <a:t>9</a:t>
            </a:fld>
            <a:endParaRPr lang="ca-ES" smtClean="0"/>
          </a:p>
        </p:txBody>
      </p:sp>
      <p:sp>
        <p:nvSpPr>
          <p:cNvPr id="378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7892" name="Rectangle 2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721225"/>
          </a:xfrm>
          <a:noFill/>
          <a:ln/>
        </p:spPr>
        <p:txBody>
          <a:bodyPr wrap="none" anchor="ctr"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E44A7-4E50-439C-95F8-622B37B0DCF1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191A7-773D-4498-A6E3-51874A1999BA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97EF9-A6F1-4AB3-9FE5-4836F647ACA4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01E3-446E-46C0-9EC3-48E3EDBD21FC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BA48F-53E7-488F-96B6-5626C7C7C596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02AD8-9DDE-4861-9ABA-6BC5BE9FF63A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F7F2B-FCFB-4510-96D5-68BA15E357AF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78194-819B-4982-A32F-0075224C770F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0C4D2-CA9E-4C09-B653-96FED11D5A41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7E49C-8E3C-4882-824B-C153BD4FDE01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314F8-C80B-4D1C-8B6F-6B046735DC21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61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E0C1C07-EA17-4276-9AF7-FA07C5FAD8BD}" type="slidenum">
              <a:rPr lang="ca-ES"/>
              <a:pPr>
                <a:defRPr/>
              </a:pPr>
              <a:t>‹Nº›</a:t>
            </a:fld>
            <a:endParaRPr lang="ca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ELS INVERTEBRATS (II)</a:t>
            </a:r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2025" y="1763713"/>
            <a:ext cx="5381625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Cefalòpodes</a:t>
            </a: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258888"/>
            <a:ext cx="9070975" cy="4989512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dirty="0" smtClean="0"/>
              <a:t>Animals marins amb els òrgans dels sentits molt desenvolupats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dirty="0" smtClean="0"/>
              <a:t>Tenen el peu unit al cap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dirty="0" smtClean="0"/>
              <a:t>El peu està dividit en 8 o 10 tentacles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dirty="0" smtClean="0"/>
              <a:t>Alguns no tenen conquilla, altres la tenen interna i alguns la tenen externa.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Cefalòpodes</a:t>
            </a: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06488" y="1763713"/>
            <a:ext cx="7821612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ELS MOL·LUSCS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258888"/>
            <a:ext cx="9070975" cy="4989512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Invertebrats de cos tou, no segmentat, amb el cos dividit en tres parts: cap, massa visceral i peu.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Molts presenten una conquilla calcària, que es forma a partir d’una capa anomenada mantell.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3825" y="3886200"/>
            <a:ext cx="4679950" cy="349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ELS MOL·LUSCS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258888"/>
            <a:ext cx="9070975" cy="4989512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Respiració: els aquàtics presenten brànquies. Els terrestres presenten una cavitat (cavitat paleal) que fa de pulmó.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ELS MOL·LUSCS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43075"/>
            <a:ext cx="9070975" cy="4989513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Reproducció: hi ha espècies unisexuals i altres hermafrodites.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Els aquàtics presenten desenvolupament indirecte: dels ous neix una larva ciliada que neda fins adquirir la forma adulta.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Els terrestres presenten desenvolupament directe: dels ous surten individus amb el mateix aspecte que els adults.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ELS MOL·LUSCS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503238" y="1768475"/>
          <a:ext cx="9069387" cy="498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GASTERÒPODES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258888"/>
            <a:ext cx="9070975" cy="4989512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La conquilla és d’una sola peça.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Presenten tentacles sensibles al tacte, olfacte i vista.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Per menjar tenen una llengua amb petites dents: la ràdula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Respiren per pulmons o per brànquies (els aquàtics).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GASTERÒPODES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258888"/>
            <a:ext cx="9070975" cy="4989512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Els òrgans es troben dintre de la massa visceral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1663" y="2051050"/>
            <a:ext cx="6408737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Bivalves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258888"/>
            <a:ext cx="9070975" cy="4989512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La conquilla esta formada per dos peces anomenades valves.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No tenen cap diferenciat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Filtren l’aigua i retenen l’aliment que conté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07950"/>
            <a:ext cx="9070975" cy="1262063"/>
          </a:xfrm>
        </p:spPr>
        <p:txBody>
          <a:bodyPr tIns="38807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Bivalves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258888"/>
            <a:ext cx="9070975" cy="4989512"/>
          </a:xfrm>
        </p:spPr>
        <p:txBody>
          <a:bodyPr/>
          <a:lstStyle/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a-ES" smtClean="0"/>
              <a:t>Tenen un peu poderós per excavar a la sorra.</a:t>
            </a:r>
          </a:p>
          <a:p>
            <a:pPr marL="431800" indent="-323850" eaLnBrk="1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a-ES" smtClean="0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60588" y="2195513"/>
            <a:ext cx="517048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268</Words>
  <Application>Microsoft Office PowerPoint</Application>
  <PresentationFormat>Personalizado</PresentationFormat>
  <Paragraphs>45</Paragraphs>
  <Slides>11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DejaVu Sans</vt:lpstr>
      <vt:lpstr>Times New Roman</vt:lpstr>
      <vt:lpstr>Wingdings</vt:lpstr>
      <vt:lpstr>Tema de Office</vt:lpstr>
      <vt:lpstr>ELS INVERTEBRATS (II)</vt:lpstr>
      <vt:lpstr>ELS MOL·LUSCS</vt:lpstr>
      <vt:lpstr>ELS MOL·LUSCS</vt:lpstr>
      <vt:lpstr>ELS MOL·LUSCS</vt:lpstr>
      <vt:lpstr>ELS MOL·LUSCS</vt:lpstr>
      <vt:lpstr>GASTERÒPODES</vt:lpstr>
      <vt:lpstr>GASTERÒPODES</vt:lpstr>
      <vt:lpstr>Bivalves</vt:lpstr>
      <vt:lpstr>Bivalves</vt:lpstr>
      <vt:lpstr>Cefalòpodes</vt:lpstr>
      <vt:lpstr>Cefalòpodes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 INVERTEBRATS (I)</dc:title>
  <dc:creator>Jesus</dc:creator>
  <cp:lastModifiedBy>Jesus</cp:lastModifiedBy>
  <cp:revision>56</cp:revision>
  <cp:lastPrinted>1601-01-01T00:00:00Z</cp:lastPrinted>
  <dcterms:created xsi:type="dcterms:W3CDTF">2011-04-06T13:11:20Z</dcterms:created>
  <dcterms:modified xsi:type="dcterms:W3CDTF">2011-05-17T07:23:28Z</dcterms:modified>
</cp:coreProperties>
</file>