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7D5BAC1-900D-483A-8933-50B6DE2CACFF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5F1999E-9231-4DD1-928B-9675E189BFD1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A\AppData\Local\Microsoft\Windows\Temporary Internet Files\Content.IE5\WCCER10F\MC9003308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1673134"/>
            <a:ext cx="3888432" cy="456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PROCESO FORMATIVO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PROCESO FORMATIVO </a:t>
            </a:r>
            <a:endParaRPr lang="es-CO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es-C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Requiere </a:t>
            </a:r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un proceso para operativizar y materializar la enseñanza- aprendizaje - evaluación. La praxis formativa debe cumplir con unos fines y unas etapas que orienten al hombre para alcanzar su cometido a través de ella.</a:t>
            </a:r>
          </a:p>
          <a:p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 proceso formativo responde a los siguientes interrogantes:</a:t>
            </a:r>
          </a:p>
          <a:p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No.                           PREGUNTA                     </a:t>
            </a:r>
            <a:r>
              <a:rPr lang="es-C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ELEMENTO</a:t>
            </a:r>
            <a:endParaRPr lang="es-CO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                            ¿Para qué formar?                       Propósito</a:t>
            </a:r>
          </a:p>
          <a:p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                             ¿Qué formar?                              Contenidos</a:t>
            </a:r>
          </a:p>
          <a:p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                           ¿Cuándo formar?                        Secuenciación</a:t>
            </a:r>
          </a:p>
          <a:p>
            <a:r>
              <a:rPr lang="es-C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                             ¿Cómo formar?                           Metodología</a:t>
            </a:r>
          </a:p>
          <a:p>
            <a:r>
              <a:rPr lang="es-C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                             ¿Con qué formar?                       Recursos Educativos</a:t>
            </a:r>
          </a:p>
          <a:p>
            <a:r>
              <a:rPr lang="es-C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                             ¿Cómo se cumple?                      Evaluación</a:t>
            </a:r>
          </a:p>
          <a:p>
            <a:endParaRPr lang="es-CO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4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</TotalTime>
  <Words>4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Horizonte</vt:lpstr>
      <vt:lpstr>PROCESO FORMATIVO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FORMATIVO</dc:title>
  <dc:creator>CARLOSAA</dc:creator>
  <cp:lastModifiedBy>CARLOSAA</cp:lastModifiedBy>
  <cp:revision>1</cp:revision>
  <dcterms:created xsi:type="dcterms:W3CDTF">2012-03-18T23:56:00Z</dcterms:created>
  <dcterms:modified xsi:type="dcterms:W3CDTF">2012-03-19T00:03:03Z</dcterms:modified>
</cp:coreProperties>
</file>