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7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B147D-1722-471C-927D-29A64B7A65A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CC93015B-5CA3-413B-953C-0F8B8DD59057}">
      <dgm:prSet phldrT="[Texto]" custT="1"/>
      <dgm:spPr/>
      <dgm:t>
        <a:bodyPr/>
        <a:lstStyle/>
        <a:p>
          <a:r>
            <a:rPr lang="es-PA" sz="1800" b="1" dirty="0" smtClean="0"/>
            <a:t>LENGUAJE REACTIVO</a:t>
          </a:r>
          <a:endParaRPr lang="es-PA" sz="1800" b="1" dirty="0"/>
        </a:p>
      </dgm:t>
    </dgm:pt>
    <dgm:pt modelId="{0A40192B-2B8A-4D38-B696-B7C797BC593B}" type="parTrans" cxnId="{2F9C5218-D059-49F9-9765-13C5C1E0E902}">
      <dgm:prSet/>
      <dgm:spPr/>
      <dgm:t>
        <a:bodyPr/>
        <a:lstStyle/>
        <a:p>
          <a:endParaRPr lang="es-PA"/>
        </a:p>
      </dgm:t>
    </dgm:pt>
    <dgm:pt modelId="{D0D34133-D986-4680-89EA-6FEB41C38EE1}" type="sibTrans" cxnId="{2F9C5218-D059-49F9-9765-13C5C1E0E902}">
      <dgm:prSet/>
      <dgm:spPr/>
      <dgm:t>
        <a:bodyPr/>
        <a:lstStyle/>
        <a:p>
          <a:endParaRPr lang="es-PA"/>
        </a:p>
      </dgm:t>
    </dgm:pt>
    <dgm:pt modelId="{E22DA8F2-93D2-4739-B975-FEB4AF17226D}">
      <dgm:prSet phldrT="[Texto]"/>
      <dgm:spPr/>
      <dgm:t>
        <a:bodyPr/>
        <a:lstStyle/>
        <a:p>
          <a:r>
            <a:rPr lang="es-PA" dirty="0" smtClean="0"/>
            <a:t>No puedo hacer nada.</a:t>
          </a:r>
          <a:endParaRPr lang="es-PA" dirty="0"/>
        </a:p>
      </dgm:t>
    </dgm:pt>
    <dgm:pt modelId="{C11F5EF3-765C-42EE-A59C-B177F0E8E541}" type="parTrans" cxnId="{D7F923E7-F09B-4A5C-BEFF-E5B136F6CB4D}">
      <dgm:prSet/>
      <dgm:spPr/>
      <dgm:t>
        <a:bodyPr/>
        <a:lstStyle/>
        <a:p>
          <a:endParaRPr lang="es-PA"/>
        </a:p>
      </dgm:t>
    </dgm:pt>
    <dgm:pt modelId="{62E7EF73-742D-46C5-8996-43D679AFC469}" type="sibTrans" cxnId="{D7F923E7-F09B-4A5C-BEFF-E5B136F6CB4D}">
      <dgm:prSet/>
      <dgm:spPr/>
      <dgm:t>
        <a:bodyPr/>
        <a:lstStyle/>
        <a:p>
          <a:endParaRPr lang="es-PA"/>
        </a:p>
      </dgm:t>
    </dgm:pt>
    <dgm:pt modelId="{45E1A4E0-C587-456F-817E-D4FC9A722037}">
      <dgm:prSet phldrT="[Texto]" custT="1"/>
      <dgm:spPr/>
      <dgm:t>
        <a:bodyPr/>
        <a:lstStyle/>
        <a:p>
          <a:r>
            <a:rPr lang="es-PA" sz="1800" b="1" dirty="0" smtClean="0"/>
            <a:t>LENGUAJE PROACTIVO</a:t>
          </a:r>
          <a:endParaRPr lang="es-PA" sz="1800" b="1" dirty="0"/>
        </a:p>
      </dgm:t>
    </dgm:pt>
    <dgm:pt modelId="{8D210A69-65E2-411A-B2AF-E1698DB05695}" type="parTrans" cxnId="{6B70503B-EBB1-4C1B-B701-B37CFD4F019C}">
      <dgm:prSet/>
      <dgm:spPr/>
      <dgm:t>
        <a:bodyPr/>
        <a:lstStyle/>
        <a:p>
          <a:endParaRPr lang="es-PA"/>
        </a:p>
      </dgm:t>
    </dgm:pt>
    <dgm:pt modelId="{E77445B2-FA47-4813-BF3D-1C5B6D8F4CC3}" type="sibTrans" cxnId="{6B70503B-EBB1-4C1B-B701-B37CFD4F019C}">
      <dgm:prSet/>
      <dgm:spPr/>
      <dgm:t>
        <a:bodyPr/>
        <a:lstStyle/>
        <a:p>
          <a:endParaRPr lang="es-PA"/>
        </a:p>
      </dgm:t>
    </dgm:pt>
    <dgm:pt modelId="{2BBF47BA-9419-4672-B036-DE1745FAA793}">
      <dgm:prSet phldrT="[Texto]"/>
      <dgm:spPr/>
      <dgm:t>
        <a:bodyPr/>
        <a:lstStyle/>
        <a:p>
          <a:r>
            <a:rPr lang="es-PA" dirty="0" smtClean="0"/>
            <a:t>Examinemos nuestras  alternativas.</a:t>
          </a:r>
          <a:endParaRPr lang="es-PA" dirty="0"/>
        </a:p>
      </dgm:t>
    </dgm:pt>
    <dgm:pt modelId="{5385DD9A-516A-451D-BA70-8E9A3D977418}" type="parTrans" cxnId="{D6126F8F-0CCC-4DE0-8049-BC9C70BD5FB1}">
      <dgm:prSet/>
      <dgm:spPr/>
      <dgm:t>
        <a:bodyPr/>
        <a:lstStyle/>
        <a:p>
          <a:endParaRPr lang="es-PA"/>
        </a:p>
      </dgm:t>
    </dgm:pt>
    <dgm:pt modelId="{AA8B2016-508A-4286-B86D-083AFEED1D56}" type="sibTrans" cxnId="{D6126F8F-0CCC-4DE0-8049-BC9C70BD5FB1}">
      <dgm:prSet/>
      <dgm:spPr/>
      <dgm:t>
        <a:bodyPr/>
        <a:lstStyle/>
        <a:p>
          <a:endParaRPr lang="es-PA"/>
        </a:p>
      </dgm:t>
    </dgm:pt>
    <dgm:pt modelId="{52DE48AA-7B6C-414E-9929-9CE5B88115B0}">
      <dgm:prSet phldrT="[Texto]"/>
      <dgm:spPr/>
      <dgm:t>
        <a:bodyPr/>
        <a:lstStyle/>
        <a:p>
          <a:r>
            <a:rPr lang="es-PA" dirty="0" smtClean="0"/>
            <a:t>Yo soy así.</a:t>
          </a:r>
          <a:endParaRPr lang="es-PA" dirty="0"/>
        </a:p>
      </dgm:t>
    </dgm:pt>
    <dgm:pt modelId="{93F71990-2B36-49E5-BC5B-9575AEA38404}" type="parTrans" cxnId="{57DEF4A3-ECD1-4985-AE73-8D84AE199374}">
      <dgm:prSet/>
      <dgm:spPr/>
      <dgm:t>
        <a:bodyPr/>
        <a:lstStyle/>
        <a:p>
          <a:endParaRPr lang="es-PA"/>
        </a:p>
      </dgm:t>
    </dgm:pt>
    <dgm:pt modelId="{ACCDBD28-DF7B-4C55-B86B-435450B77F9C}" type="sibTrans" cxnId="{57DEF4A3-ECD1-4985-AE73-8D84AE199374}">
      <dgm:prSet/>
      <dgm:spPr/>
      <dgm:t>
        <a:bodyPr/>
        <a:lstStyle/>
        <a:p>
          <a:endParaRPr lang="es-PA"/>
        </a:p>
      </dgm:t>
    </dgm:pt>
    <dgm:pt modelId="{BA925DB6-6C93-4602-9FFD-EAD54FA2031C}">
      <dgm:prSet phldrT="[Texto]"/>
      <dgm:spPr/>
      <dgm:t>
        <a:bodyPr/>
        <a:lstStyle/>
        <a:p>
          <a:r>
            <a:rPr lang="es-PA" dirty="0" smtClean="0"/>
            <a:t>Me vuelve loco.</a:t>
          </a:r>
          <a:endParaRPr lang="es-PA" dirty="0"/>
        </a:p>
      </dgm:t>
    </dgm:pt>
    <dgm:pt modelId="{1297A1F5-EC67-47BC-BD70-959AD188C455}" type="parTrans" cxnId="{EF853AD4-74F7-41B9-861C-21FE0E30B532}">
      <dgm:prSet/>
      <dgm:spPr/>
      <dgm:t>
        <a:bodyPr/>
        <a:lstStyle/>
        <a:p>
          <a:endParaRPr lang="es-PA"/>
        </a:p>
      </dgm:t>
    </dgm:pt>
    <dgm:pt modelId="{BFEE5F00-3B93-4E63-9105-75F3A4128A19}" type="sibTrans" cxnId="{EF853AD4-74F7-41B9-861C-21FE0E30B532}">
      <dgm:prSet/>
      <dgm:spPr/>
      <dgm:t>
        <a:bodyPr/>
        <a:lstStyle/>
        <a:p>
          <a:endParaRPr lang="es-PA"/>
        </a:p>
      </dgm:t>
    </dgm:pt>
    <dgm:pt modelId="{23D4AD29-010B-4C81-9ABF-2BA923AC37EE}">
      <dgm:prSet phldrT="[Texto]"/>
      <dgm:spPr/>
      <dgm:t>
        <a:bodyPr/>
        <a:lstStyle/>
        <a:p>
          <a:r>
            <a:rPr lang="es-PA" dirty="0" smtClean="0"/>
            <a:t>No lo permitirán.</a:t>
          </a:r>
          <a:endParaRPr lang="es-PA" dirty="0"/>
        </a:p>
      </dgm:t>
    </dgm:pt>
    <dgm:pt modelId="{E8C4069F-3159-4D81-BC20-06D3ED1F5CFD}" type="parTrans" cxnId="{B57BC87F-9FCF-4AB6-97E2-5687C536E3E0}">
      <dgm:prSet/>
      <dgm:spPr/>
      <dgm:t>
        <a:bodyPr/>
        <a:lstStyle/>
        <a:p>
          <a:endParaRPr lang="es-PA"/>
        </a:p>
      </dgm:t>
    </dgm:pt>
    <dgm:pt modelId="{30D32CC1-7319-417D-ACCC-F1AC12DD1D55}" type="sibTrans" cxnId="{B57BC87F-9FCF-4AB6-97E2-5687C536E3E0}">
      <dgm:prSet/>
      <dgm:spPr/>
      <dgm:t>
        <a:bodyPr/>
        <a:lstStyle/>
        <a:p>
          <a:endParaRPr lang="es-PA"/>
        </a:p>
      </dgm:t>
    </dgm:pt>
    <dgm:pt modelId="{0FE34CAA-BD16-44E3-A511-4DB50AC40ADB}">
      <dgm:prSet phldrT="[Texto]"/>
      <dgm:spPr/>
      <dgm:t>
        <a:bodyPr/>
        <a:lstStyle/>
        <a:p>
          <a:r>
            <a:rPr lang="es-PA" dirty="0" smtClean="0"/>
            <a:t>Tengo que hacer eso.</a:t>
          </a:r>
          <a:endParaRPr lang="es-PA" dirty="0"/>
        </a:p>
      </dgm:t>
    </dgm:pt>
    <dgm:pt modelId="{647522C0-ABE5-4609-954E-B85145933C7A}" type="parTrans" cxnId="{D6FBDDC2-0C72-49DB-ABF1-511645944962}">
      <dgm:prSet/>
      <dgm:spPr/>
      <dgm:t>
        <a:bodyPr/>
        <a:lstStyle/>
        <a:p>
          <a:endParaRPr lang="es-PA"/>
        </a:p>
      </dgm:t>
    </dgm:pt>
    <dgm:pt modelId="{E9C8517A-E83D-49DE-94F1-396EB6088C38}" type="sibTrans" cxnId="{D6FBDDC2-0C72-49DB-ABF1-511645944962}">
      <dgm:prSet/>
      <dgm:spPr/>
      <dgm:t>
        <a:bodyPr/>
        <a:lstStyle/>
        <a:p>
          <a:endParaRPr lang="es-PA"/>
        </a:p>
      </dgm:t>
    </dgm:pt>
    <dgm:pt modelId="{4655AB49-8936-49B6-B727-0971C56466CA}">
      <dgm:prSet phldrT="[Texto]"/>
      <dgm:spPr/>
      <dgm:t>
        <a:bodyPr/>
        <a:lstStyle/>
        <a:p>
          <a:r>
            <a:rPr lang="es-PA" dirty="0" smtClean="0"/>
            <a:t>No puedo.</a:t>
          </a:r>
          <a:endParaRPr lang="es-PA" dirty="0"/>
        </a:p>
      </dgm:t>
    </dgm:pt>
    <dgm:pt modelId="{2E155B7F-1B1C-4818-99C1-38659153EBD4}" type="parTrans" cxnId="{C8A7D8E9-B70C-4E88-ADF2-C11737DADE7A}">
      <dgm:prSet/>
      <dgm:spPr/>
      <dgm:t>
        <a:bodyPr/>
        <a:lstStyle/>
        <a:p>
          <a:endParaRPr lang="es-PA"/>
        </a:p>
      </dgm:t>
    </dgm:pt>
    <dgm:pt modelId="{D4E5A1BC-B6BA-44D5-A0C5-94644C70CEFF}" type="sibTrans" cxnId="{C8A7D8E9-B70C-4E88-ADF2-C11737DADE7A}">
      <dgm:prSet/>
      <dgm:spPr/>
      <dgm:t>
        <a:bodyPr/>
        <a:lstStyle/>
        <a:p>
          <a:endParaRPr lang="es-PA"/>
        </a:p>
      </dgm:t>
    </dgm:pt>
    <dgm:pt modelId="{8A2C215C-E470-4D0D-8448-644BE8A207E4}">
      <dgm:prSet phldrT="[Texto]"/>
      <dgm:spPr/>
      <dgm:t>
        <a:bodyPr/>
        <a:lstStyle/>
        <a:p>
          <a:r>
            <a:rPr lang="es-PA" dirty="0" smtClean="0"/>
            <a:t>Debo.</a:t>
          </a:r>
          <a:endParaRPr lang="es-PA" dirty="0"/>
        </a:p>
      </dgm:t>
    </dgm:pt>
    <dgm:pt modelId="{FD267FBF-D5D3-41CA-879B-9E9013AFB6CB}" type="parTrans" cxnId="{64F7ADB1-D5AB-4512-A575-075DEB66457F}">
      <dgm:prSet/>
      <dgm:spPr/>
      <dgm:t>
        <a:bodyPr/>
        <a:lstStyle/>
        <a:p>
          <a:endParaRPr lang="es-PA"/>
        </a:p>
      </dgm:t>
    </dgm:pt>
    <dgm:pt modelId="{8C32EC46-03B0-4348-BB01-3D1C235534D1}" type="sibTrans" cxnId="{64F7ADB1-D5AB-4512-A575-075DEB66457F}">
      <dgm:prSet/>
      <dgm:spPr/>
      <dgm:t>
        <a:bodyPr/>
        <a:lstStyle/>
        <a:p>
          <a:endParaRPr lang="es-PA"/>
        </a:p>
      </dgm:t>
    </dgm:pt>
    <dgm:pt modelId="{DEFF7F3E-1A25-422E-AC68-C360EDD152D5}">
      <dgm:prSet phldrT="[Texto]"/>
      <dgm:spPr/>
      <dgm:t>
        <a:bodyPr/>
        <a:lstStyle/>
        <a:p>
          <a:r>
            <a:rPr lang="es-PA" dirty="0" smtClean="0"/>
            <a:t>Puedo optar por un enfoque distinto.</a:t>
          </a:r>
          <a:endParaRPr lang="es-PA" dirty="0"/>
        </a:p>
      </dgm:t>
    </dgm:pt>
    <dgm:pt modelId="{CBBAC9A8-CEA1-42BE-AD79-687FC0AE335E}" type="parTrans" cxnId="{DE43FEF1-FBCD-4A39-933C-E3D96D8F0647}">
      <dgm:prSet/>
      <dgm:spPr/>
      <dgm:t>
        <a:bodyPr/>
        <a:lstStyle/>
        <a:p>
          <a:endParaRPr lang="es-PA"/>
        </a:p>
      </dgm:t>
    </dgm:pt>
    <dgm:pt modelId="{9CAE4AA8-8653-4836-8AD3-4C82969954C8}" type="sibTrans" cxnId="{DE43FEF1-FBCD-4A39-933C-E3D96D8F0647}">
      <dgm:prSet/>
      <dgm:spPr/>
      <dgm:t>
        <a:bodyPr/>
        <a:lstStyle/>
        <a:p>
          <a:endParaRPr lang="es-PA"/>
        </a:p>
      </dgm:t>
    </dgm:pt>
    <dgm:pt modelId="{F57FA7A7-2418-472B-997F-542DD8A165A8}">
      <dgm:prSet phldrT="[Texto]"/>
      <dgm:spPr/>
      <dgm:t>
        <a:bodyPr/>
        <a:lstStyle/>
        <a:p>
          <a:r>
            <a:rPr lang="es-PA" dirty="0" smtClean="0"/>
            <a:t>Controlo mis sentimientos.</a:t>
          </a:r>
          <a:endParaRPr lang="es-PA" dirty="0"/>
        </a:p>
      </dgm:t>
    </dgm:pt>
    <dgm:pt modelId="{6C2FCC7A-E9C2-4635-8722-2E9C5B818583}" type="parTrans" cxnId="{9B5FA881-4D2C-4E6D-9CF8-92E3061EAA96}">
      <dgm:prSet/>
      <dgm:spPr/>
      <dgm:t>
        <a:bodyPr/>
        <a:lstStyle/>
        <a:p>
          <a:endParaRPr lang="es-PA"/>
        </a:p>
      </dgm:t>
    </dgm:pt>
    <dgm:pt modelId="{0DC54473-8B36-4E07-ABF9-32B5C7F21361}" type="sibTrans" cxnId="{9B5FA881-4D2C-4E6D-9CF8-92E3061EAA96}">
      <dgm:prSet/>
      <dgm:spPr/>
      <dgm:t>
        <a:bodyPr/>
        <a:lstStyle/>
        <a:p>
          <a:endParaRPr lang="es-PA"/>
        </a:p>
      </dgm:t>
    </dgm:pt>
    <dgm:pt modelId="{292A850C-CC94-4D42-98D0-F956F94F4086}">
      <dgm:prSet phldrT="[Texto]"/>
      <dgm:spPr/>
      <dgm:t>
        <a:bodyPr/>
        <a:lstStyle/>
        <a:p>
          <a:r>
            <a:rPr lang="es-PA" dirty="0" smtClean="0"/>
            <a:t>Puedo elaborar una exposición </a:t>
          </a:r>
          <a:r>
            <a:rPr lang="es-PA" dirty="0" smtClean="0"/>
            <a:t>efectiva</a:t>
          </a:r>
          <a:r>
            <a:rPr lang="es-PA" dirty="0" smtClean="0"/>
            <a:t>.</a:t>
          </a:r>
          <a:endParaRPr lang="es-PA" dirty="0"/>
        </a:p>
      </dgm:t>
    </dgm:pt>
    <dgm:pt modelId="{A952F81F-99C2-48E2-9876-671D914C7FE8}" type="parTrans" cxnId="{1AFED7C7-8C1C-448B-9619-6646720BF0BE}">
      <dgm:prSet/>
      <dgm:spPr/>
      <dgm:t>
        <a:bodyPr/>
        <a:lstStyle/>
        <a:p>
          <a:endParaRPr lang="es-PA"/>
        </a:p>
      </dgm:t>
    </dgm:pt>
    <dgm:pt modelId="{78779C53-A164-4EC8-830B-E3BC3678DC33}" type="sibTrans" cxnId="{1AFED7C7-8C1C-448B-9619-6646720BF0BE}">
      <dgm:prSet/>
      <dgm:spPr/>
      <dgm:t>
        <a:bodyPr/>
        <a:lstStyle/>
        <a:p>
          <a:endParaRPr lang="es-PA"/>
        </a:p>
      </dgm:t>
    </dgm:pt>
    <dgm:pt modelId="{2BCFA102-AF9C-473D-BF76-869A515D583E}">
      <dgm:prSet phldrT="[Texto]"/>
      <dgm:spPr/>
      <dgm:t>
        <a:bodyPr/>
        <a:lstStyle/>
        <a:p>
          <a:r>
            <a:rPr lang="es-PA" dirty="0" smtClean="0"/>
            <a:t>Elegiré una respuesta adecuada.</a:t>
          </a:r>
          <a:endParaRPr lang="es-PA" dirty="0"/>
        </a:p>
      </dgm:t>
    </dgm:pt>
    <dgm:pt modelId="{14DD44C6-98E6-4725-9E57-390EAE02EDBD}" type="parTrans" cxnId="{C8B2C679-70C5-4B82-A700-F6D97AB9AD4B}">
      <dgm:prSet/>
      <dgm:spPr/>
      <dgm:t>
        <a:bodyPr/>
        <a:lstStyle/>
        <a:p>
          <a:endParaRPr lang="es-PA"/>
        </a:p>
      </dgm:t>
    </dgm:pt>
    <dgm:pt modelId="{43FBFC08-8979-4EF5-9976-9BCFBBEA4D25}" type="sibTrans" cxnId="{C8B2C679-70C5-4B82-A700-F6D97AB9AD4B}">
      <dgm:prSet/>
      <dgm:spPr/>
      <dgm:t>
        <a:bodyPr/>
        <a:lstStyle/>
        <a:p>
          <a:endParaRPr lang="es-PA"/>
        </a:p>
      </dgm:t>
    </dgm:pt>
    <dgm:pt modelId="{57B45481-4241-4DCD-A3BF-AA395A3744B8}">
      <dgm:prSet phldrT="[Texto]"/>
      <dgm:spPr/>
      <dgm:t>
        <a:bodyPr/>
        <a:lstStyle/>
        <a:p>
          <a:r>
            <a:rPr lang="es-PA" dirty="0" smtClean="0"/>
            <a:t>Elijo.</a:t>
          </a:r>
          <a:endParaRPr lang="es-PA" dirty="0"/>
        </a:p>
      </dgm:t>
    </dgm:pt>
    <dgm:pt modelId="{FB30049D-D06A-49EE-BD02-BD5633F3C644}" type="parTrans" cxnId="{3BE5B022-C684-4AAD-91C9-6FFFE7DCF76B}">
      <dgm:prSet/>
      <dgm:spPr/>
      <dgm:t>
        <a:bodyPr/>
        <a:lstStyle/>
        <a:p>
          <a:endParaRPr lang="es-PA"/>
        </a:p>
      </dgm:t>
    </dgm:pt>
    <dgm:pt modelId="{2E7D0193-11C2-47A5-85F4-1A6FFE34F3D4}" type="sibTrans" cxnId="{3BE5B022-C684-4AAD-91C9-6FFFE7DCF76B}">
      <dgm:prSet/>
      <dgm:spPr/>
      <dgm:t>
        <a:bodyPr/>
        <a:lstStyle/>
        <a:p>
          <a:endParaRPr lang="es-PA"/>
        </a:p>
      </dgm:t>
    </dgm:pt>
    <dgm:pt modelId="{26F9C04A-4DD8-488E-8DBD-8EA97F94B580}">
      <dgm:prSet phldrT="[Texto]"/>
      <dgm:spPr/>
      <dgm:t>
        <a:bodyPr/>
        <a:lstStyle/>
        <a:p>
          <a:r>
            <a:rPr lang="es-PA" dirty="0" smtClean="0"/>
            <a:t>Prefiero.</a:t>
          </a:r>
          <a:endParaRPr lang="es-PA" dirty="0"/>
        </a:p>
      </dgm:t>
    </dgm:pt>
    <dgm:pt modelId="{B8798789-1BB5-4501-84C1-A3B6BB87CEA1}" type="parTrans" cxnId="{718D8AD1-50A3-44F1-A67D-2523D7B0D91B}">
      <dgm:prSet/>
      <dgm:spPr/>
      <dgm:t>
        <a:bodyPr/>
        <a:lstStyle/>
        <a:p>
          <a:endParaRPr lang="es-PA"/>
        </a:p>
      </dgm:t>
    </dgm:pt>
    <dgm:pt modelId="{606D145E-A8DF-44D0-9489-710DC922523A}" type="sibTrans" cxnId="{718D8AD1-50A3-44F1-A67D-2523D7B0D91B}">
      <dgm:prSet/>
      <dgm:spPr/>
      <dgm:t>
        <a:bodyPr/>
        <a:lstStyle/>
        <a:p>
          <a:endParaRPr lang="es-PA"/>
        </a:p>
      </dgm:t>
    </dgm:pt>
    <dgm:pt modelId="{BB8DF8DD-DCB8-4FE4-8C73-658E93185A4A}">
      <dgm:prSet phldrT="[Texto]"/>
      <dgm:spPr/>
      <dgm:t>
        <a:bodyPr/>
        <a:lstStyle/>
        <a:p>
          <a:endParaRPr lang="es-PA" dirty="0"/>
        </a:p>
      </dgm:t>
    </dgm:pt>
    <dgm:pt modelId="{AEC9796C-85A7-42C7-8FF2-EAA49E8D4F37}" type="parTrans" cxnId="{3C1F5E90-30D4-4BA4-A494-BA1AAA9780E1}">
      <dgm:prSet/>
      <dgm:spPr/>
      <dgm:t>
        <a:bodyPr/>
        <a:lstStyle/>
        <a:p>
          <a:endParaRPr lang="es-PA"/>
        </a:p>
      </dgm:t>
    </dgm:pt>
    <dgm:pt modelId="{E0E10E9C-09F6-4A8E-9B35-78826CFA626F}" type="sibTrans" cxnId="{3C1F5E90-30D4-4BA4-A494-BA1AAA9780E1}">
      <dgm:prSet/>
      <dgm:spPr/>
      <dgm:t>
        <a:bodyPr/>
        <a:lstStyle/>
        <a:p>
          <a:endParaRPr lang="es-PA"/>
        </a:p>
      </dgm:t>
    </dgm:pt>
    <dgm:pt modelId="{7ACC53E1-37BF-49F3-B732-23ADD8053D51}">
      <dgm:prSet phldrT="[Texto]"/>
      <dgm:spPr/>
      <dgm:t>
        <a:bodyPr/>
        <a:lstStyle/>
        <a:p>
          <a:endParaRPr lang="es-PA" dirty="0"/>
        </a:p>
      </dgm:t>
    </dgm:pt>
    <dgm:pt modelId="{B3DBF23E-01E7-4B89-A89A-A927DD37C69D}" type="parTrans" cxnId="{1B7F9353-5FB8-4AA5-A56B-BDBBC670F491}">
      <dgm:prSet/>
      <dgm:spPr/>
      <dgm:t>
        <a:bodyPr/>
        <a:lstStyle/>
        <a:p>
          <a:endParaRPr lang="es-PA"/>
        </a:p>
      </dgm:t>
    </dgm:pt>
    <dgm:pt modelId="{CBF9B045-7939-4EC3-B24E-918184C6461D}" type="sibTrans" cxnId="{1B7F9353-5FB8-4AA5-A56B-BDBBC670F491}">
      <dgm:prSet/>
      <dgm:spPr/>
      <dgm:t>
        <a:bodyPr/>
        <a:lstStyle/>
        <a:p>
          <a:endParaRPr lang="es-PA"/>
        </a:p>
      </dgm:t>
    </dgm:pt>
    <dgm:pt modelId="{3A5B6E32-F645-4196-872B-0CDDB3C5B61C}">
      <dgm:prSet phldrT="[Texto]"/>
      <dgm:spPr/>
      <dgm:t>
        <a:bodyPr/>
        <a:lstStyle/>
        <a:p>
          <a:endParaRPr lang="es-PA" dirty="0"/>
        </a:p>
      </dgm:t>
    </dgm:pt>
    <dgm:pt modelId="{A5E38429-7352-4C77-96F5-4639B2E56521}" type="parTrans" cxnId="{341CDF51-D84B-4F05-BDBE-E22206B3370A}">
      <dgm:prSet/>
      <dgm:spPr/>
      <dgm:t>
        <a:bodyPr/>
        <a:lstStyle/>
        <a:p>
          <a:endParaRPr lang="es-PA"/>
        </a:p>
      </dgm:t>
    </dgm:pt>
    <dgm:pt modelId="{A04785E5-381D-45BC-9883-D44921EA636A}" type="sibTrans" cxnId="{341CDF51-D84B-4F05-BDBE-E22206B3370A}">
      <dgm:prSet/>
      <dgm:spPr/>
      <dgm:t>
        <a:bodyPr/>
        <a:lstStyle/>
        <a:p>
          <a:endParaRPr lang="es-PA"/>
        </a:p>
      </dgm:t>
    </dgm:pt>
    <dgm:pt modelId="{D888C50B-4B91-4BD8-A8A6-02D92DE7FD9D}">
      <dgm:prSet phldrT="[Texto]"/>
      <dgm:spPr/>
      <dgm:t>
        <a:bodyPr/>
        <a:lstStyle/>
        <a:p>
          <a:endParaRPr lang="es-PA" dirty="0"/>
        </a:p>
      </dgm:t>
    </dgm:pt>
    <dgm:pt modelId="{454FFB81-97A8-40DC-9512-C59C0500722F}" type="parTrans" cxnId="{D2B3AFB8-D3EE-4A4D-B4DF-0909BE918B66}">
      <dgm:prSet/>
      <dgm:spPr/>
      <dgm:t>
        <a:bodyPr/>
        <a:lstStyle/>
        <a:p>
          <a:endParaRPr lang="es-PA"/>
        </a:p>
      </dgm:t>
    </dgm:pt>
    <dgm:pt modelId="{8827AD04-AE9E-460A-9FB9-540B25C6D436}" type="sibTrans" cxnId="{D2B3AFB8-D3EE-4A4D-B4DF-0909BE918B66}">
      <dgm:prSet/>
      <dgm:spPr/>
      <dgm:t>
        <a:bodyPr/>
        <a:lstStyle/>
        <a:p>
          <a:endParaRPr lang="es-PA"/>
        </a:p>
      </dgm:t>
    </dgm:pt>
    <dgm:pt modelId="{09D48469-A447-4236-93E9-79B7116545F4}">
      <dgm:prSet phldrT="[Texto]"/>
      <dgm:spPr/>
      <dgm:t>
        <a:bodyPr/>
        <a:lstStyle/>
        <a:p>
          <a:endParaRPr lang="es-PA" dirty="0"/>
        </a:p>
      </dgm:t>
    </dgm:pt>
    <dgm:pt modelId="{F5117F04-2ADF-4EBA-826A-E1949FF15A62}" type="parTrans" cxnId="{522DB3C3-9ED6-4666-B1F8-11439BE562F2}">
      <dgm:prSet/>
      <dgm:spPr/>
      <dgm:t>
        <a:bodyPr/>
        <a:lstStyle/>
        <a:p>
          <a:endParaRPr lang="es-PA"/>
        </a:p>
      </dgm:t>
    </dgm:pt>
    <dgm:pt modelId="{6896B6BC-677C-4BA7-9C50-CACD3E971B7E}" type="sibTrans" cxnId="{522DB3C3-9ED6-4666-B1F8-11439BE562F2}">
      <dgm:prSet/>
      <dgm:spPr/>
      <dgm:t>
        <a:bodyPr/>
        <a:lstStyle/>
        <a:p>
          <a:endParaRPr lang="es-PA"/>
        </a:p>
      </dgm:t>
    </dgm:pt>
    <dgm:pt modelId="{9902FA84-8B40-455B-ACE4-03CAC80AA9AC}">
      <dgm:prSet phldrT="[Texto]"/>
      <dgm:spPr/>
      <dgm:t>
        <a:bodyPr/>
        <a:lstStyle/>
        <a:p>
          <a:endParaRPr lang="es-PA" dirty="0"/>
        </a:p>
      </dgm:t>
    </dgm:pt>
    <dgm:pt modelId="{128BB392-AF3D-48EE-B5E7-20A2DFB2DF7A}" type="parTrans" cxnId="{35F40A73-6885-499A-9350-EBBE3A198EED}">
      <dgm:prSet/>
      <dgm:spPr/>
      <dgm:t>
        <a:bodyPr/>
        <a:lstStyle/>
        <a:p>
          <a:endParaRPr lang="es-PA"/>
        </a:p>
      </dgm:t>
    </dgm:pt>
    <dgm:pt modelId="{858A1C3D-A649-4C9B-AD92-E106FF2DE317}" type="sibTrans" cxnId="{35F40A73-6885-499A-9350-EBBE3A198EED}">
      <dgm:prSet/>
      <dgm:spPr/>
      <dgm:t>
        <a:bodyPr/>
        <a:lstStyle/>
        <a:p>
          <a:endParaRPr lang="es-PA"/>
        </a:p>
      </dgm:t>
    </dgm:pt>
    <dgm:pt modelId="{6A65BAD3-7EE2-491E-AD35-62B3997A5825}">
      <dgm:prSet phldrT="[Texto]"/>
      <dgm:spPr/>
      <dgm:t>
        <a:bodyPr/>
        <a:lstStyle/>
        <a:p>
          <a:endParaRPr lang="es-PA" dirty="0"/>
        </a:p>
      </dgm:t>
    </dgm:pt>
    <dgm:pt modelId="{CCA51BD7-3961-47BF-B0A8-51A5D51A09A2}" type="parTrans" cxnId="{EC7F5CDB-97DA-491E-97E5-757B27C53076}">
      <dgm:prSet/>
      <dgm:spPr/>
      <dgm:t>
        <a:bodyPr/>
        <a:lstStyle/>
        <a:p>
          <a:endParaRPr lang="es-PA"/>
        </a:p>
      </dgm:t>
    </dgm:pt>
    <dgm:pt modelId="{B19B0938-8087-4776-975B-054CB314318D}" type="sibTrans" cxnId="{EC7F5CDB-97DA-491E-97E5-757B27C53076}">
      <dgm:prSet/>
      <dgm:spPr/>
      <dgm:t>
        <a:bodyPr/>
        <a:lstStyle/>
        <a:p>
          <a:endParaRPr lang="es-PA"/>
        </a:p>
      </dgm:t>
    </dgm:pt>
    <dgm:pt modelId="{66ED0B6D-25DD-4828-BA79-F3DBE167DBEA}">
      <dgm:prSet phldrT="[Texto]"/>
      <dgm:spPr/>
      <dgm:t>
        <a:bodyPr/>
        <a:lstStyle/>
        <a:p>
          <a:endParaRPr lang="es-PA" dirty="0"/>
        </a:p>
      </dgm:t>
    </dgm:pt>
    <dgm:pt modelId="{2D32E658-9557-4E25-B492-3DF4A03AF198}" type="parTrans" cxnId="{FA1BD69B-B12C-4FD5-A12F-B6E37F657785}">
      <dgm:prSet/>
      <dgm:spPr/>
      <dgm:t>
        <a:bodyPr/>
        <a:lstStyle/>
        <a:p>
          <a:endParaRPr lang="es-PA"/>
        </a:p>
      </dgm:t>
    </dgm:pt>
    <dgm:pt modelId="{96B32AFE-6F61-4175-B3F3-5F825401F822}" type="sibTrans" cxnId="{FA1BD69B-B12C-4FD5-A12F-B6E37F657785}">
      <dgm:prSet/>
      <dgm:spPr/>
      <dgm:t>
        <a:bodyPr/>
        <a:lstStyle/>
        <a:p>
          <a:endParaRPr lang="es-PA"/>
        </a:p>
      </dgm:t>
    </dgm:pt>
    <dgm:pt modelId="{E10A1C96-920E-4995-898A-2E434740E4AC}">
      <dgm:prSet phldrT="[Texto]"/>
      <dgm:spPr/>
      <dgm:t>
        <a:bodyPr/>
        <a:lstStyle/>
        <a:p>
          <a:endParaRPr lang="es-PA" dirty="0"/>
        </a:p>
      </dgm:t>
    </dgm:pt>
    <dgm:pt modelId="{32DE7333-2C02-4D27-BBA7-DCE5B90B9259}" type="parTrans" cxnId="{78E3B77E-D2E2-47F7-BE3D-30B17AD6D13E}">
      <dgm:prSet/>
      <dgm:spPr/>
      <dgm:t>
        <a:bodyPr/>
        <a:lstStyle/>
        <a:p>
          <a:endParaRPr lang="es-PA"/>
        </a:p>
      </dgm:t>
    </dgm:pt>
    <dgm:pt modelId="{62737D13-F6AE-4851-B7F5-980BDC717902}" type="sibTrans" cxnId="{78E3B77E-D2E2-47F7-BE3D-30B17AD6D13E}">
      <dgm:prSet/>
      <dgm:spPr/>
      <dgm:t>
        <a:bodyPr/>
        <a:lstStyle/>
        <a:p>
          <a:endParaRPr lang="es-PA"/>
        </a:p>
      </dgm:t>
    </dgm:pt>
    <dgm:pt modelId="{DC86F34F-0ED4-4731-AD81-2E0883971179}">
      <dgm:prSet phldrT="[Texto]"/>
      <dgm:spPr/>
      <dgm:t>
        <a:bodyPr/>
        <a:lstStyle/>
        <a:p>
          <a:endParaRPr lang="es-PA" dirty="0"/>
        </a:p>
      </dgm:t>
    </dgm:pt>
    <dgm:pt modelId="{118D209A-48AA-4E62-993D-07BB9CD83072}" type="parTrans" cxnId="{B12F3629-B92D-4575-9434-A93440A0E133}">
      <dgm:prSet/>
      <dgm:spPr/>
      <dgm:t>
        <a:bodyPr/>
        <a:lstStyle/>
        <a:p>
          <a:endParaRPr lang="es-PA"/>
        </a:p>
      </dgm:t>
    </dgm:pt>
    <dgm:pt modelId="{A50E92B9-CDF0-4CDC-98F2-3BFC6B09C9CB}" type="sibTrans" cxnId="{B12F3629-B92D-4575-9434-A93440A0E133}">
      <dgm:prSet/>
      <dgm:spPr/>
      <dgm:t>
        <a:bodyPr/>
        <a:lstStyle/>
        <a:p>
          <a:endParaRPr lang="es-PA"/>
        </a:p>
      </dgm:t>
    </dgm:pt>
    <dgm:pt modelId="{79385FF4-72B9-44DC-B353-583B13336C52}">
      <dgm:prSet phldrT="[Texto]"/>
      <dgm:spPr/>
      <dgm:t>
        <a:bodyPr/>
        <a:lstStyle/>
        <a:p>
          <a:endParaRPr lang="es-PA" dirty="0"/>
        </a:p>
      </dgm:t>
    </dgm:pt>
    <dgm:pt modelId="{5CAB1279-2446-4BAE-BDDC-479892944F19}" type="parTrans" cxnId="{2BC5E40B-BBFA-4E55-A9A7-B7AA5D3124CC}">
      <dgm:prSet/>
      <dgm:spPr/>
      <dgm:t>
        <a:bodyPr/>
        <a:lstStyle/>
        <a:p>
          <a:endParaRPr lang="es-PA"/>
        </a:p>
      </dgm:t>
    </dgm:pt>
    <dgm:pt modelId="{E35E80DB-E23E-4DF1-B086-5659E991E899}" type="sibTrans" cxnId="{2BC5E40B-BBFA-4E55-A9A7-B7AA5D3124CC}">
      <dgm:prSet/>
      <dgm:spPr/>
      <dgm:t>
        <a:bodyPr/>
        <a:lstStyle/>
        <a:p>
          <a:endParaRPr lang="es-PA"/>
        </a:p>
      </dgm:t>
    </dgm:pt>
    <dgm:pt modelId="{9CE55236-9CE0-44C6-87A7-3600567D50DB}">
      <dgm:prSet phldrT="[Texto]"/>
      <dgm:spPr/>
      <dgm:t>
        <a:bodyPr/>
        <a:lstStyle/>
        <a:p>
          <a:endParaRPr lang="es-PA" dirty="0"/>
        </a:p>
      </dgm:t>
    </dgm:pt>
    <dgm:pt modelId="{92A95929-B366-49A7-B9C3-C1B2A00FB0AA}" type="sibTrans" cxnId="{1842F79B-B328-46DB-B12C-E70DE40C6BA0}">
      <dgm:prSet/>
      <dgm:spPr/>
      <dgm:t>
        <a:bodyPr/>
        <a:lstStyle/>
        <a:p>
          <a:endParaRPr lang="es-PA"/>
        </a:p>
      </dgm:t>
    </dgm:pt>
    <dgm:pt modelId="{BCB5C455-16E9-4EA8-8274-97AB7BC9FEB6}" type="parTrans" cxnId="{1842F79B-B328-46DB-B12C-E70DE40C6BA0}">
      <dgm:prSet/>
      <dgm:spPr/>
      <dgm:t>
        <a:bodyPr/>
        <a:lstStyle/>
        <a:p>
          <a:endParaRPr lang="es-PA"/>
        </a:p>
      </dgm:t>
    </dgm:pt>
    <dgm:pt modelId="{5818186D-91C4-4360-8DDB-5ECD568C6E5B}">
      <dgm:prSet phldrT="[Texto]"/>
      <dgm:spPr/>
      <dgm:t>
        <a:bodyPr/>
        <a:lstStyle/>
        <a:p>
          <a:endParaRPr lang="es-PA" dirty="0"/>
        </a:p>
      </dgm:t>
    </dgm:pt>
    <dgm:pt modelId="{64847D06-F6B5-4C56-98D6-B4D6C3B66F2E}" type="parTrans" cxnId="{D3F5EF04-9CAA-4A0E-8CE0-32A1B529F49F}">
      <dgm:prSet/>
      <dgm:spPr/>
      <dgm:t>
        <a:bodyPr/>
        <a:lstStyle/>
        <a:p>
          <a:endParaRPr lang="es-PA"/>
        </a:p>
      </dgm:t>
    </dgm:pt>
    <dgm:pt modelId="{9E4A0C71-CBD1-4DE4-A86A-17CF6ECAFB4D}" type="sibTrans" cxnId="{D3F5EF04-9CAA-4A0E-8CE0-32A1B529F49F}">
      <dgm:prSet/>
      <dgm:spPr/>
      <dgm:t>
        <a:bodyPr/>
        <a:lstStyle/>
        <a:p>
          <a:endParaRPr lang="es-PA"/>
        </a:p>
      </dgm:t>
    </dgm:pt>
    <dgm:pt modelId="{7F382772-97FD-477E-B76C-A6FAEB06AAEC}">
      <dgm:prSet phldrT="[Texto]"/>
      <dgm:spPr/>
      <dgm:t>
        <a:bodyPr/>
        <a:lstStyle/>
        <a:p>
          <a:endParaRPr lang="es-PA" dirty="0"/>
        </a:p>
      </dgm:t>
    </dgm:pt>
    <dgm:pt modelId="{D83DCAD6-DE51-47D8-BEFB-2C90ADAA168F}" type="parTrans" cxnId="{62C501EE-D9E3-46EF-913C-D81ED0766707}">
      <dgm:prSet/>
      <dgm:spPr/>
      <dgm:t>
        <a:bodyPr/>
        <a:lstStyle/>
        <a:p>
          <a:endParaRPr lang="es-PA"/>
        </a:p>
      </dgm:t>
    </dgm:pt>
    <dgm:pt modelId="{BB8DEF19-E7D6-4237-9B01-71222BAAEE41}" type="sibTrans" cxnId="{62C501EE-D9E3-46EF-913C-D81ED0766707}">
      <dgm:prSet/>
      <dgm:spPr/>
      <dgm:t>
        <a:bodyPr/>
        <a:lstStyle/>
        <a:p>
          <a:endParaRPr lang="es-PA"/>
        </a:p>
      </dgm:t>
    </dgm:pt>
    <dgm:pt modelId="{CC2FD499-F67C-41A2-AB6F-73C3E8696C78}" type="pres">
      <dgm:prSet presAssocID="{35BB147D-1722-471C-927D-29A64B7A65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05233517-0F02-4DF3-A3C2-2327941C9AAF}" type="pres">
      <dgm:prSet presAssocID="{CC93015B-5CA3-413B-953C-0F8B8DD59057}" presName="composite" presStyleCnt="0"/>
      <dgm:spPr/>
    </dgm:pt>
    <dgm:pt modelId="{671618E5-DB67-4AAA-BD85-6DF62ADC39CA}" type="pres">
      <dgm:prSet presAssocID="{CC93015B-5CA3-413B-953C-0F8B8DD590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AEF464C-3502-4A24-A119-08C5B2B9ADCB}" type="pres">
      <dgm:prSet presAssocID="{CC93015B-5CA3-413B-953C-0F8B8DD590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8F70B50-3B63-41E3-8FB0-23CC9D8A7C62}" type="pres">
      <dgm:prSet presAssocID="{D0D34133-D986-4680-89EA-6FEB41C38EE1}" presName="space" presStyleCnt="0"/>
      <dgm:spPr/>
    </dgm:pt>
    <dgm:pt modelId="{C574C46C-8294-4BA4-9C4D-2D1E76269318}" type="pres">
      <dgm:prSet presAssocID="{45E1A4E0-C587-456F-817E-D4FC9A722037}" presName="composite" presStyleCnt="0"/>
      <dgm:spPr/>
    </dgm:pt>
    <dgm:pt modelId="{B054DB39-6DDB-40C4-A02E-AB530F36B9FF}" type="pres">
      <dgm:prSet presAssocID="{45E1A4E0-C587-456F-817E-D4FC9A72203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089867E-FFCD-4AF8-AE7A-836C8B6B1F60}" type="pres">
      <dgm:prSet presAssocID="{45E1A4E0-C587-456F-817E-D4FC9A72203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2BC5E40B-BBFA-4E55-A9A7-B7AA5D3124CC}" srcId="{45E1A4E0-C587-456F-817E-D4FC9A722037}" destId="{79385FF4-72B9-44DC-B353-583B13336C52}" srcOrd="11" destOrd="0" parTransId="{5CAB1279-2446-4BAE-BDDC-479892944F19}" sibTransId="{E35E80DB-E23E-4DF1-B086-5659E991E899}"/>
    <dgm:cxn modelId="{9B5FA881-4D2C-4E6D-9CF8-92E3061EAA96}" srcId="{45E1A4E0-C587-456F-817E-D4FC9A722037}" destId="{F57FA7A7-2418-472B-997F-542DD8A165A8}" srcOrd="4" destOrd="0" parTransId="{6C2FCC7A-E9C2-4635-8722-2E9C5B818583}" sibTransId="{0DC54473-8B36-4E07-ABF9-32B5C7F21361}"/>
    <dgm:cxn modelId="{718D8AD1-50A3-44F1-A67D-2523D7B0D91B}" srcId="{45E1A4E0-C587-456F-817E-D4FC9A722037}" destId="{26F9C04A-4DD8-488E-8DBD-8EA97F94B580}" srcOrd="12" destOrd="0" parTransId="{B8798789-1BB5-4501-84C1-A3B6BB87CEA1}" sibTransId="{606D145E-A8DF-44D0-9489-710DC922523A}"/>
    <dgm:cxn modelId="{0F1F5538-0FEE-4E25-9C24-F5B6B6FA9474}" type="presOf" srcId="{DC86F34F-0ED4-4731-AD81-2E0883971179}" destId="{3089867E-FFCD-4AF8-AE7A-836C8B6B1F60}" srcOrd="0" destOrd="9" presId="urn:microsoft.com/office/officeart/2005/8/layout/hList1"/>
    <dgm:cxn modelId="{9929D837-3DC2-4F72-B4A4-16ADB6A12869}" type="presOf" srcId="{6A65BAD3-7EE2-491E-AD35-62B3997A5825}" destId="{3089867E-FFCD-4AF8-AE7A-836C8B6B1F60}" srcOrd="0" destOrd="1" presId="urn:microsoft.com/office/officeart/2005/8/layout/hList1"/>
    <dgm:cxn modelId="{F81E0A49-4055-435D-8AEB-DBB8243D314E}" type="presOf" srcId="{5818186D-91C4-4360-8DDB-5ECD568C6E5B}" destId="{9AEF464C-3502-4A24-A119-08C5B2B9ADCB}" srcOrd="0" destOrd="5" presId="urn:microsoft.com/office/officeart/2005/8/layout/hList1"/>
    <dgm:cxn modelId="{54396F95-24EE-4F31-8F6D-693203CE01E3}" type="presOf" srcId="{9902FA84-8B40-455B-ACE4-03CAC80AA9AC}" destId="{9AEF464C-3502-4A24-A119-08C5B2B9ADCB}" srcOrd="0" destOrd="13" presId="urn:microsoft.com/office/officeart/2005/8/layout/hList1"/>
    <dgm:cxn modelId="{EBDB9183-A8DC-45AF-B0A5-68AF07C558C2}" type="presOf" srcId="{26F9C04A-4DD8-488E-8DBD-8EA97F94B580}" destId="{3089867E-FFCD-4AF8-AE7A-836C8B6B1F60}" srcOrd="0" destOrd="12" presId="urn:microsoft.com/office/officeart/2005/8/layout/hList1"/>
    <dgm:cxn modelId="{B12F3629-B92D-4575-9434-A93440A0E133}" srcId="{45E1A4E0-C587-456F-817E-D4FC9A722037}" destId="{DC86F34F-0ED4-4731-AD81-2E0883971179}" srcOrd="9" destOrd="0" parTransId="{118D209A-48AA-4E62-993D-07BB9CD83072}" sibTransId="{A50E92B9-CDF0-4CDC-98F2-3BFC6B09C9CB}"/>
    <dgm:cxn modelId="{ED519209-9400-4790-B45A-274F1283D19F}" type="presOf" srcId="{7ACC53E1-37BF-49F3-B732-23ADD8053D51}" destId="{9AEF464C-3502-4A24-A119-08C5B2B9ADCB}" srcOrd="0" destOrd="3" presId="urn:microsoft.com/office/officeart/2005/8/layout/hList1"/>
    <dgm:cxn modelId="{F9BAE10F-5F09-4DED-89FA-FDBCE074EB0B}" type="presOf" srcId="{66ED0B6D-25DD-4828-BA79-F3DBE167DBEA}" destId="{3089867E-FFCD-4AF8-AE7A-836C8B6B1F60}" srcOrd="0" destOrd="5" presId="urn:microsoft.com/office/officeart/2005/8/layout/hList1"/>
    <dgm:cxn modelId="{FDCAAFFF-8816-47BF-BC04-EEE3E45489D1}" type="presOf" srcId="{3A5B6E32-F645-4196-872B-0CDDB3C5B61C}" destId="{9AEF464C-3502-4A24-A119-08C5B2B9ADCB}" srcOrd="0" destOrd="6" presId="urn:microsoft.com/office/officeart/2005/8/layout/hList1"/>
    <dgm:cxn modelId="{341CDF51-D84B-4F05-BDBE-E22206B3370A}" srcId="{CC93015B-5CA3-413B-953C-0F8B8DD59057}" destId="{3A5B6E32-F645-4196-872B-0CDDB3C5B61C}" srcOrd="6" destOrd="0" parTransId="{A5E38429-7352-4C77-96F5-4639B2E56521}" sibTransId="{A04785E5-381D-45BC-9883-D44921EA636A}"/>
    <dgm:cxn modelId="{1B7F9353-5FB8-4AA5-A56B-BDBBC670F491}" srcId="{CC93015B-5CA3-413B-953C-0F8B8DD59057}" destId="{7ACC53E1-37BF-49F3-B732-23ADD8053D51}" srcOrd="3" destOrd="0" parTransId="{B3DBF23E-01E7-4B89-A89A-A927DD37C69D}" sibTransId="{CBF9B045-7939-4EC3-B24E-918184C6461D}"/>
    <dgm:cxn modelId="{D7F923E7-F09B-4A5C-BEFF-E5B136F6CB4D}" srcId="{CC93015B-5CA3-413B-953C-0F8B8DD59057}" destId="{E22DA8F2-93D2-4739-B975-FEB4AF17226D}" srcOrd="0" destOrd="0" parTransId="{C11F5EF3-765C-42EE-A59C-B177F0E8E541}" sibTransId="{62E7EF73-742D-46C5-8996-43D679AFC469}"/>
    <dgm:cxn modelId="{1842F79B-B328-46DB-B12C-E70DE40C6BA0}" srcId="{45E1A4E0-C587-456F-817E-D4FC9A722037}" destId="{9CE55236-9CE0-44C6-87A7-3600567D50DB}" srcOrd="3" destOrd="0" parTransId="{BCB5C455-16E9-4EA8-8274-97AB7BC9FEB6}" sibTransId="{92A95929-B366-49A7-B9C3-C1B2A00FB0AA}"/>
    <dgm:cxn modelId="{C8A7D8E9-B70C-4E88-ADF2-C11737DADE7A}" srcId="{CC93015B-5CA3-413B-953C-0F8B8DD59057}" destId="{4655AB49-8936-49B6-B727-0971C56466CA}" srcOrd="12" destOrd="0" parTransId="{2E155B7F-1B1C-4818-99C1-38659153EBD4}" sibTransId="{D4E5A1BC-B6BA-44D5-A0C5-94644C70CEFF}"/>
    <dgm:cxn modelId="{FA1BD69B-B12C-4FD5-A12F-B6E37F657785}" srcId="{45E1A4E0-C587-456F-817E-D4FC9A722037}" destId="{66ED0B6D-25DD-4828-BA79-F3DBE167DBEA}" srcOrd="5" destOrd="0" parTransId="{2D32E658-9557-4E25-B492-3DF4A03AF198}" sibTransId="{96B32AFE-6F61-4175-B3F3-5F825401F822}"/>
    <dgm:cxn modelId="{35F40A73-6885-499A-9350-EBBE3A198EED}" srcId="{CC93015B-5CA3-413B-953C-0F8B8DD59057}" destId="{9902FA84-8B40-455B-ACE4-03CAC80AA9AC}" srcOrd="13" destOrd="0" parTransId="{128BB392-AF3D-48EE-B5E7-20A2DFB2DF7A}" sibTransId="{858A1C3D-A649-4C9B-AD92-E106FF2DE317}"/>
    <dgm:cxn modelId="{6B70503B-EBB1-4C1B-B701-B37CFD4F019C}" srcId="{35BB147D-1722-471C-927D-29A64B7A65A4}" destId="{45E1A4E0-C587-456F-817E-D4FC9A722037}" srcOrd="1" destOrd="0" parTransId="{8D210A69-65E2-411A-B2AF-E1698DB05695}" sibTransId="{E77445B2-FA47-4813-BF3D-1C5B6D8F4CC3}"/>
    <dgm:cxn modelId="{1AFED7C7-8C1C-448B-9619-6646720BF0BE}" srcId="{45E1A4E0-C587-456F-817E-D4FC9A722037}" destId="{292A850C-CC94-4D42-98D0-F956F94F4086}" srcOrd="6" destOrd="0" parTransId="{A952F81F-99C2-48E2-9876-671D914C7FE8}" sibTransId="{78779C53-A164-4EC8-830B-E3BC3678DC33}"/>
    <dgm:cxn modelId="{11C718F4-BB7F-4978-9D1A-98F3C0D9632C}" type="presOf" srcId="{23D4AD29-010B-4C81-9ABF-2BA923AC37EE}" destId="{9AEF464C-3502-4A24-A119-08C5B2B9ADCB}" srcOrd="0" destOrd="7" presId="urn:microsoft.com/office/officeart/2005/8/layout/hList1"/>
    <dgm:cxn modelId="{3587A65E-BC9F-4AD6-AAB5-8935D6382B72}" type="presOf" srcId="{0FE34CAA-BD16-44E3-A511-4DB50AC40ADB}" destId="{9AEF464C-3502-4A24-A119-08C5B2B9ADCB}" srcOrd="0" destOrd="10" presId="urn:microsoft.com/office/officeart/2005/8/layout/hList1"/>
    <dgm:cxn modelId="{50F7AA5B-5FE2-410C-B8F7-692B4F42AE7E}" type="presOf" srcId="{F57FA7A7-2418-472B-997F-542DD8A165A8}" destId="{3089867E-FFCD-4AF8-AE7A-836C8B6B1F60}" srcOrd="0" destOrd="4" presId="urn:microsoft.com/office/officeart/2005/8/layout/hList1"/>
    <dgm:cxn modelId="{73EBBB44-649E-4B64-BBF6-06AF046362EA}" type="presOf" srcId="{57B45481-4241-4DCD-A3BF-AA395A3744B8}" destId="{3089867E-FFCD-4AF8-AE7A-836C8B6B1F60}" srcOrd="0" destOrd="10" presId="urn:microsoft.com/office/officeart/2005/8/layout/hList1"/>
    <dgm:cxn modelId="{D6FBDDC2-0C72-49DB-ABF1-511645944962}" srcId="{CC93015B-5CA3-413B-953C-0F8B8DD59057}" destId="{0FE34CAA-BD16-44E3-A511-4DB50AC40ADB}" srcOrd="10" destOrd="0" parTransId="{647522C0-ABE5-4609-954E-B85145933C7A}" sibTransId="{E9C8517A-E83D-49DE-94F1-396EB6088C38}"/>
    <dgm:cxn modelId="{A8E27ABB-A66C-4A47-BBBF-E2F91EC04D79}" type="presOf" srcId="{2BCFA102-AF9C-473D-BF76-869A515D583E}" destId="{3089867E-FFCD-4AF8-AE7A-836C8B6B1F60}" srcOrd="0" destOrd="8" presId="urn:microsoft.com/office/officeart/2005/8/layout/hList1"/>
    <dgm:cxn modelId="{2F9C5218-D059-49F9-9765-13C5C1E0E902}" srcId="{35BB147D-1722-471C-927D-29A64B7A65A4}" destId="{CC93015B-5CA3-413B-953C-0F8B8DD59057}" srcOrd="0" destOrd="0" parTransId="{0A40192B-2B8A-4D38-B696-B7C797BC593B}" sibTransId="{D0D34133-D986-4680-89EA-6FEB41C38EE1}"/>
    <dgm:cxn modelId="{270F1715-E1E6-4AE6-A334-7855D0C09197}" type="presOf" srcId="{09D48469-A447-4236-93E9-79B7116545F4}" destId="{9AEF464C-3502-4A24-A119-08C5B2B9ADCB}" srcOrd="0" destOrd="11" presId="urn:microsoft.com/office/officeart/2005/8/layout/hList1"/>
    <dgm:cxn modelId="{C8B2C679-70C5-4B82-A700-F6D97AB9AD4B}" srcId="{45E1A4E0-C587-456F-817E-D4FC9A722037}" destId="{2BCFA102-AF9C-473D-BF76-869A515D583E}" srcOrd="8" destOrd="0" parTransId="{14DD44C6-98E6-4725-9E57-390EAE02EDBD}" sibTransId="{43FBFC08-8979-4EF5-9976-9BCFBBEA4D25}"/>
    <dgm:cxn modelId="{F5DD5435-F03F-4307-80CF-B4426C61131A}" type="presOf" srcId="{9CE55236-9CE0-44C6-87A7-3600567D50DB}" destId="{3089867E-FFCD-4AF8-AE7A-836C8B6B1F60}" srcOrd="0" destOrd="3" presId="urn:microsoft.com/office/officeart/2005/8/layout/hList1"/>
    <dgm:cxn modelId="{3D9207C6-6F7D-4B5F-8E03-396F88E8E695}" type="presOf" srcId="{4655AB49-8936-49B6-B727-0971C56466CA}" destId="{9AEF464C-3502-4A24-A119-08C5B2B9ADCB}" srcOrd="0" destOrd="12" presId="urn:microsoft.com/office/officeart/2005/8/layout/hList1"/>
    <dgm:cxn modelId="{09201AE9-9EF6-4F6C-9D26-FE0A10558434}" type="presOf" srcId="{BA925DB6-6C93-4602-9FFD-EAD54FA2031C}" destId="{9AEF464C-3502-4A24-A119-08C5B2B9ADCB}" srcOrd="0" destOrd="4" presId="urn:microsoft.com/office/officeart/2005/8/layout/hList1"/>
    <dgm:cxn modelId="{2D60060E-64C8-46C2-9554-17132DBD31EA}" type="presOf" srcId="{E10A1C96-920E-4995-898A-2E434740E4AC}" destId="{3089867E-FFCD-4AF8-AE7A-836C8B6B1F60}" srcOrd="0" destOrd="7" presId="urn:microsoft.com/office/officeart/2005/8/layout/hList1"/>
    <dgm:cxn modelId="{62C501EE-D9E3-46EF-913C-D81ED0766707}" srcId="{CC93015B-5CA3-413B-953C-0F8B8DD59057}" destId="{7F382772-97FD-477E-B76C-A6FAEB06AAEC}" srcOrd="8" destOrd="0" parTransId="{D83DCAD6-DE51-47D8-BEFB-2C90ADAA168F}" sibTransId="{BB8DEF19-E7D6-4237-9B01-71222BAAEE41}"/>
    <dgm:cxn modelId="{D6126F8F-0CCC-4DE0-8049-BC9C70BD5FB1}" srcId="{45E1A4E0-C587-456F-817E-D4FC9A722037}" destId="{2BBF47BA-9419-4672-B036-DE1745FAA793}" srcOrd="0" destOrd="0" parTransId="{5385DD9A-516A-451D-BA70-8E9A3D977418}" sibTransId="{AA8B2016-508A-4286-B86D-083AFEED1D56}"/>
    <dgm:cxn modelId="{231A9F18-D580-40FE-96F1-F85C3EE3EDDB}" type="presOf" srcId="{D888C50B-4B91-4BD8-A8A6-02D92DE7FD9D}" destId="{9AEF464C-3502-4A24-A119-08C5B2B9ADCB}" srcOrd="0" destOrd="9" presId="urn:microsoft.com/office/officeart/2005/8/layout/hList1"/>
    <dgm:cxn modelId="{EF853AD4-74F7-41B9-861C-21FE0E30B532}" srcId="{CC93015B-5CA3-413B-953C-0F8B8DD59057}" destId="{BA925DB6-6C93-4602-9FFD-EAD54FA2031C}" srcOrd="4" destOrd="0" parTransId="{1297A1F5-EC67-47BC-BD70-959AD188C455}" sibTransId="{BFEE5F00-3B93-4E63-9105-75F3A4128A19}"/>
    <dgm:cxn modelId="{522DB3C3-9ED6-4666-B1F8-11439BE562F2}" srcId="{CC93015B-5CA3-413B-953C-0F8B8DD59057}" destId="{09D48469-A447-4236-93E9-79B7116545F4}" srcOrd="11" destOrd="0" parTransId="{F5117F04-2ADF-4EBA-826A-E1949FF15A62}" sibTransId="{6896B6BC-677C-4BA7-9C50-CACD3E971B7E}"/>
    <dgm:cxn modelId="{78E3B77E-D2E2-47F7-BE3D-30B17AD6D13E}" srcId="{45E1A4E0-C587-456F-817E-D4FC9A722037}" destId="{E10A1C96-920E-4995-898A-2E434740E4AC}" srcOrd="7" destOrd="0" parTransId="{32DE7333-2C02-4D27-BBA7-DCE5B90B9259}" sibTransId="{62737D13-F6AE-4851-B7F5-980BDC717902}"/>
    <dgm:cxn modelId="{1C2DE883-B556-4C5E-A528-CEA2D953B99D}" type="presOf" srcId="{E22DA8F2-93D2-4739-B975-FEB4AF17226D}" destId="{9AEF464C-3502-4A24-A119-08C5B2B9ADCB}" srcOrd="0" destOrd="0" presId="urn:microsoft.com/office/officeart/2005/8/layout/hList1"/>
    <dgm:cxn modelId="{D3F5EF04-9CAA-4A0E-8CE0-32A1B529F49F}" srcId="{CC93015B-5CA3-413B-953C-0F8B8DD59057}" destId="{5818186D-91C4-4360-8DDB-5ECD568C6E5B}" srcOrd="5" destOrd="0" parTransId="{64847D06-F6B5-4C56-98D6-B4D6C3B66F2E}" sibTransId="{9E4A0C71-CBD1-4DE4-A86A-17CF6ECAFB4D}"/>
    <dgm:cxn modelId="{64F7ADB1-D5AB-4512-A575-075DEB66457F}" srcId="{CC93015B-5CA3-413B-953C-0F8B8DD59057}" destId="{8A2C215C-E470-4D0D-8448-644BE8A207E4}" srcOrd="14" destOrd="0" parTransId="{FD267FBF-D5D3-41CA-879B-9E9013AFB6CB}" sibTransId="{8C32EC46-03B0-4348-BB01-3D1C235534D1}"/>
    <dgm:cxn modelId="{C906DC55-40F3-4802-8508-766FDDCD59FF}" type="presOf" srcId="{35BB147D-1722-471C-927D-29A64B7A65A4}" destId="{CC2FD499-F67C-41A2-AB6F-73C3E8696C78}" srcOrd="0" destOrd="0" presId="urn:microsoft.com/office/officeart/2005/8/layout/hList1"/>
    <dgm:cxn modelId="{5A882862-1287-4B64-BF02-109774DF2C42}" type="presOf" srcId="{DEFF7F3E-1A25-422E-AC68-C360EDD152D5}" destId="{3089867E-FFCD-4AF8-AE7A-836C8B6B1F60}" srcOrd="0" destOrd="2" presId="urn:microsoft.com/office/officeart/2005/8/layout/hList1"/>
    <dgm:cxn modelId="{772880E2-7C13-4205-9B25-068EA31C7F3E}" type="presOf" srcId="{7F382772-97FD-477E-B76C-A6FAEB06AAEC}" destId="{9AEF464C-3502-4A24-A119-08C5B2B9ADCB}" srcOrd="0" destOrd="8" presId="urn:microsoft.com/office/officeart/2005/8/layout/hList1"/>
    <dgm:cxn modelId="{D2B3AFB8-D3EE-4A4D-B4DF-0909BE918B66}" srcId="{CC93015B-5CA3-413B-953C-0F8B8DD59057}" destId="{D888C50B-4B91-4BD8-A8A6-02D92DE7FD9D}" srcOrd="9" destOrd="0" parTransId="{454FFB81-97A8-40DC-9512-C59C0500722F}" sibTransId="{8827AD04-AE9E-460A-9FB9-540B25C6D436}"/>
    <dgm:cxn modelId="{DE43FEF1-FBCD-4A39-933C-E3D96D8F0647}" srcId="{45E1A4E0-C587-456F-817E-D4FC9A722037}" destId="{DEFF7F3E-1A25-422E-AC68-C360EDD152D5}" srcOrd="2" destOrd="0" parTransId="{CBBAC9A8-CEA1-42BE-AD79-687FC0AE335E}" sibTransId="{9CAE4AA8-8653-4836-8AD3-4C82969954C8}"/>
    <dgm:cxn modelId="{E6750B71-CB72-474F-B73B-EFE43BD074C9}" type="presOf" srcId="{8A2C215C-E470-4D0D-8448-644BE8A207E4}" destId="{9AEF464C-3502-4A24-A119-08C5B2B9ADCB}" srcOrd="0" destOrd="14" presId="urn:microsoft.com/office/officeart/2005/8/layout/hList1"/>
    <dgm:cxn modelId="{6C51FE8F-6301-4FE8-8B0C-B53C20BECF37}" type="presOf" srcId="{292A850C-CC94-4D42-98D0-F956F94F4086}" destId="{3089867E-FFCD-4AF8-AE7A-836C8B6B1F60}" srcOrd="0" destOrd="6" presId="urn:microsoft.com/office/officeart/2005/8/layout/hList1"/>
    <dgm:cxn modelId="{422CFFEC-AA81-4196-B46A-04ED47663460}" type="presOf" srcId="{45E1A4E0-C587-456F-817E-D4FC9A722037}" destId="{B054DB39-6DDB-40C4-A02E-AB530F36B9FF}" srcOrd="0" destOrd="0" presId="urn:microsoft.com/office/officeart/2005/8/layout/hList1"/>
    <dgm:cxn modelId="{0AA664C0-8E03-44D5-BC24-95AD575886A3}" type="presOf" srcId="{BB8DF8DD-DCB8-4FE4-8C73-658E93185A4A}" destId="{9AEF464C-3502-4A24-A119-08C5B2B9ADCB}" srcOrd="0" destOrd="1" presId="urn:microsoft.com/office/officeart/2005/8/layout/hList1"/>
    <dgm:cxn modelId="{F2FE2B6B-CBD2-4865-AB8C-64BCA8EEF3D3}" type="presOf" srcId="{52DE48AA-7B6C-414E-9929-9CE5B88115B0}" destId="{9AEF464C-3502-4A24-A119-08C5B2B9ADCB}" srcOrd="0" destOrd="2" presId="urn:microsoft.com/office/officeart/2005/8/layout/hList1"/>
    <dgm:cxn modelId="{2F39D299-FC1C-42D8-B0E1-5EF9082ED4BC}" type="presOf" srcId="{2BBF47BA-9419-4672-B036-DE1745FAA793}" destId="{3089867E-FFCD-4AF8-AE7A-836C8B6B1F60}" srcOrd="0" destOrd="0" presId="urn:microsoft.com/office/officeart/2005/8/layout/hList1"/>
    <dgm:cxn modelId="{B57BC87F-9FCF-4AB6-97E2-5687C536E3E0}" srcId="{CC93015B-5CA3-413B-953C-0F8B8DD59057}" destId="{23D4AD29-010B-4C81-9ABF-2BA923AC37EE}" srcOrd="7" destOrd="0" parTransId="{E8C4069F-3159-4D81-BC20-06D3ED1F5CFD}" sibTransId="{30D32CC1-7319-417D-ACCC-F1AC12DD1D55}"/>
    <dgm:cxn modelId="{881FBEFA-5782-45C4-B8D3-CC9C72AE4859}" type="presOf" srcId="{CC93015B-5CA3-413B-953C-0F8B8DD59057}" destId="{671618E5-DB67-4AAA-BD85-6DF62ADC39CA}" srcOrd="0" destOrd="0" presId="urn:microsoft.com/office/officeart/2005/8/layout/hList1"/>
    <dgm:cxn modelId="{EC7F5CDB-97DA-491E-97E5-757B27C53076}" srcId="{45E1A4E0-C587-456F-817E-D4FC9A722037}" destId="{6A65BAD3-7EE2-491E-AD35-62B3997A5825}" srcOrd="1" destOrd="0" parTransId="{CCA51BD7-3961-47BF-B0A8-51A5D51A09A2}" sibTransId="{B19B0938-8087-4776-975B-054CB314318D}"/>
    <dgm:cxn modelId="{3BE5B022-C684-4AAD-91C9-6FFFE7DCF76B}" srcId="{45E1A4E0-C587-456F-817E-D4FC9A722037}" destId="{57B45481-4241-4DCD-A3BF-AA395A3744B8}" srcOrd="10" destOrd="0" parTransId="{FB30049D-D06A-49EE-BD02-BD5633F3C644}" sibTransId="{2E7D0193-11C2-47A5-85F4-1A6FFE34F3D4}"/>
    <dgm:cxn modelId="{57DEF4A3-ECD1-4985-AE73-8D84AE199374}" srcId="{CC93015B-5CA3-413B-953C-0F8B8DD59057}" destId="{52DE48AA-7B6C-414E-9929-9CE5B88115B0}" srcOrd="2" destOrd="0" parTransId="{93F71990-2B36-49E5-BC5B-9575AEA38404}" sibTransId="{ACCDBD28-DF7B-4C55-B86B-435450B77F9C}"/>
    <dgm:cxn modelId="{AE0497ED-9512-4DD3-8320-EB04294770B8}" type="presOf" srcId="{79385FF4-72B9-44DC-B353-583B13336C52}" destId="{3089867E-FFCD-4AF8-AE7A-836C8B6B1F60}" srcOrd="0" destOrd="11" presId="urn:microsoft.com/office/officeart/2005/8/layout/hList1"/>
    <dgm:cxn modelId="{3C1F5E90-30D4-4BA4-A494-BA1AAA9780E1}" srcId="{CC93015B-5CA3-413B-953C-0F8B8DD59057}" destId="{BB8DF8DD-DCB8-4FE4-8C73-658E93185A4A}" srcOrd="1" destOrd="0" parTransId="{AEC9796C-85A7-42C7-8FF2-EAA49E8D4F37}" sibTransId="{E0E10E9C-09F6-4A8E-9B35-78826CFA626F}"/>
    <dgm:cxn modelId="{A8E6EFB3-E18A-4A17-B4B2-C007815DDD08}" type="presParOf" srcId="{CC2FD499-F67C-41A2-AB6F-73C3E8696C78}" destId="{05233517-0F02-4DF3-A3C2-2327941C9AAF}" srcOrd="0" destOrd="0" presId="urn:microsoft.com/office/officeart/2005/8/layout/hList1"/>
    <dgm:cxn modelId="{ED799AC4-CBB9-4B74-A244-5949CF439D72}" type="presParOf" srcId="{05233517-0F02-4DF3-A3C2-2327941C9AAF}" destId="{671618E5-DB67-4AAA-BD85-6DF62ADC39CA}" srcOrd="0" destOrd="0" presId="urn:microsoft.com/office/officeart/2005/8/layout/hList1"/>
    <dgm:cxn modelId="{B0200D03-9922-41DF-8521-EDB718575D10}" type="presParOf" srcId="{05233517-0F02-4DF3-A3C2-2327941C9AAF}" destId="{9AEF464C-3502-4A24-A119-08C5B2B9ADCB}" srcOrd="1" destOrd="0" presId="urn:microsoft.com/office/officeart/2005/8/layout/hList1"/>
    <dgm:cxn modelId="{59E4EEFD-FCE8-4041-A62E-1421DA667366}" type="presParOf" srcId="{CC2FD499-F67C-41A2-AB6F-73C3E8696C78}" destId="{D8F70B50-3B63-41E3-8FB0-23CC9D8A7C62}" srcOrd="1" destOrd="0" presId="urn:microsoft.com/office/officeart/2005/8/layout/hList1"/>
    <dgm:cxn modelId="{131583FC-A3E9-43F1-A966-51DD2760B757}" type="presParOf" srcId="{CC2FD499-F67C-41A2-AB6F-73C3E8696C78}" destId="{C574C46C-8294-4BA4-9C4D-2D1E76269318}" srcOrd="2" destOrd="0" presId="urn:microsoft.com/office/officeart/2005/8/layout/hList1"/>
    <dgm:cxn modelId="{5506CA5A-0332-407D-B876-D272B0FCBE7E}" type="presParOf" srcId="{C574C46C-8294-4BA4-9C4D-2D1E76269318}" destId="{B054DB39-6DDB-40C4-A02E-AB530F36B9FF}" srcOrd="0" destOrd="0" presId="urn:microsoft.com/office/officeart/2005/8/layout/hList1"/>
    <dgm:cxn modelId="{FE30DC73-EBDB-4050-A25E-598D6D9D5D9C}" type="presParOf" srcId="{C574C46C-8294-4BA4-9C4D-2D1E76269318}" destId="{3089867E-FFCD-4AF8-AE7A-836C8B6B1F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618E5-DB67-4AAA-BD85-6DF62ADC39CA}">
      <dsp:nvSpPr>
        <dsp:cNvPr id="0" name=""/>
        <dsp:cNvSpPr/>
      </dsp:nvSpPr>
      <dsp:spPr>
        <a:xfrm>
          <a:off x="29" y="24189"/>
          <a:ext cx="2848570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/>
            <a:t>LENGUAJE REACTIVO</a:t>
          </a:r>
          <a:endParaRPr lang="es-PA" sz="1800" b="1" kern="1200" dirty="0"/>
        </a:p>
      </dsp:txBody>
      <dsp:txXfrm>
        <a:off x="29" y="24189"/>
        <a:ext cx="2848570" cy="403200"/>
      </dsp:txXfrm>
    </dsp:sp>
    <dsp:sp modelId="{9AEF464C-3502-4A24-A119-08C5B2B9ADCB}">
      <dsp:nvSpPr>
        <dsp:cNvPr id="0" name=""/>
        <dsp:cNvSpPr/>
      </dsp:nvSpPr>
      <dsp:spPr>
        <a:xfrm>
          <a:off x="29" y="427390"/>
          <a:ext cx="2848570" cy="3612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No puedo hacer nada.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Yo soy así.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Me vuelve loco.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No lo permitirán.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Tengo que hacer eso.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No puedo.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Debo.</a:t>
          </a:r>
          <a:endParaRPr lang="es-PA" sz="1400" kern="1200" dirty="0"/>
        </a:p>
      </dsp:txBody>
      <dsp:txXfrm>
        <a:off x="29" y="427390"/>
        <a:ext cx="2848570" cy="3612420"/>
      </dsp:txXfrm>
    </dsp:sp>
    <dsp:sp modelId="{B054DB39-6DDB-40C4-A02E-AB530F36B9FF}">
      <dsp:nvSpPr>
        <dsp:cNvPr id="0" name=""/>
        <dsp:cNvSpPr/>
      </dsp:nvSpPr>
      <dsp:spPr>
        <a:xfrm>
          <a:off x="3247399" y="24189"/>
          <a:ext cx="2848570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/>
            <a:t>LENGUAJE PROACTIVO</a:t>
          </a:r>
          <a:endParaRPr lang="es-PA" sz="1800" b="1" kern="1200" dirty="0"/>
        </a:p>
      </dsp:txBody>
      <dsp:txXfrm>
        <a:off x="3247399" y="24189"/>
        <a:ext cx="2848570" cy="403200"/>
      </dsp:txXfrm>
    </dsp:sp>
    <dsp:sp modelId="{3089867E-FFCD-4AF8-AE7A-836C8B6B1F60}">
      <dsp:nvSpPr>
        <dsp:cNvPr id="0" name=""/>
        <dsp:cNvSpPr/>
      </dsp:nvSpPr>
      <dsp:spPr>
        <a:xfrm>
          <a:off x="3247399" y="427390"/>
          <a:ext cx="2848570" cy="36124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Examinemos nuestras  alternativas.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Puedo optar por un enfoque distinto.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Controlo mis sentimientos.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Puedo elaborar una exposición </a:t>
          </a:r>
          <a:r>
            <a:rPr lang="es-PA" sz="1400" kern="1200" dirty="0" smtClean="0"/>
            <a:t>efectiva</a:t>
          </a:r>
          <a:r>
            <a:rPr lang="es-PA" sz="1400" kern="1200" dirty="0" smtClean="0"/>
            <a:t>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Elegiré una respuesta adecuada.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Elijo.</a:t>
          </a: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kern="1200" dirty="0" smtClean="0"/>
            <a:t>Prefiero.</a:t>
          </a:r>
          <a:endParaRPr lang="es-PA" sz="1400" kern="1200" dirty="0"/>
        </a:p>
      </dsp:txBody>
      <dsp:txXfrm>
        <a:off x="3247399" y="427390"/>
        <a:ext cx="2848570" cy="3612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502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657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53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52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115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26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594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354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856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734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4112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090E-57A3-40FA-A97A-9430F89CCFDA}" type="datetimeFigureOut">
              <a:rPr lang="es-PA" smtClean="0"/>
              <a:t>04/13/2012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742F-02D0-4924-A34E-50389890B9E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486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467544" y="2518742"/>
            <a:ext cx="8280920" cy="40786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17273"/>
            <a:ext cx="5184576" cy="388843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213">
            <a:off x="443868" y="461663"/>
            <a:ext cx="1874472" cy="27087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1837928" y="1097566"/>
            <a:ext cx="7772400" cy="1470025"/>
          </a:xfrm>
        </p:spPr>
        <p:txBody>
          <a:bodyPr>
            <a:noAutofit/>
          </a:bodyPr>
          <a:lstStyle/>
          <a:p>
            <a:r>
              <a:rPr lang="es-P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Cap. 3- CAPACIDAD DE PLANIFICACIÓN Y ORGANIZACIÓN DEL PROPIO TRABAJO</a:t>
            </a:r>
            <a:endParaRPr lang="es-PA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2051720" y="30689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s-PA" sz="2400" b="1" dirty="0" smtClean="0">
                <a:solidFill>
                  <a:schemeClr val="bg2">
                    <a:lumMod val="75000"/>
                  </a:schemeClr>
                </a:solidFill>
              </a:rPr>
              <a:t>EQUIPO 2</a:t>
            </a:r>
          </a:p>
          <a:p>
            <a:pPr algn="r"/>
            <a:r>
              <a:rPr lang="es-PA" sz="1800" b="1" dirty="0" err="1" smtClean="0">
                <a:solidFill>
                  <a:schemeClr val="bg2">
                    <a:lumMod val="75000"/>
                  </a:schemeClr>
                </a:solidFill>
              </a:rPr>
              <a:t>Aracelly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 Agudo</a:t>
            </a:r>
          </a:p>
          <a:p>
            <a:pPr algn="r"/>
            <a:r>
              <a:rPr lang="es-PA" sz="1800" b="1" dirty="0">
                <a:solidFill>
                  <a:schemeClr val="bg2">
                    <a:lumMod val="75000"/>
                  </a:schemeClr>
                </a:solidFill>
              </a:rPr>
              <a:t>Ana 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María 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Díaz</a:t>
            </a:r>
            <a:endParaRPr lang="es-PA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PA" sz="1800" b="1" dirty="0" err="1">
                <a:solidFill>
                  <a:schemeClr val="bg2">
                    <a:lumMod val="75000"/>
                  </a:schemeClr>
                </a:solidFill>
              </a:rPr>
              <a:t>Emelda</a:t>
            </a:r>
            <a:r>
              <a:rPr lang="es-PA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Guerra</a:t>
            </a:r>
            <a:endParaRPr lang="es-PA" sz="1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José </a:t>
            </a:r>
            <a:r>
              <a:rPr lang="es-PA" sz="1800" b="1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e la Rosa</a:t>
            </a:r>
          </a:p>
          <a:p>
            <a:pPr algn="r"/>
            <a:r>
              <a:rPr lang="es-PA" sz="1800" b="1" dirty="0" err="1" smtClean="0">
                <a:solidFill>
                  <a:schemeClr val="bg2">
                    <a:lumMod val="75000"/>
                  </a:schemeClr>
                </a:solidFill>
              </a:rPr>
              <a:t>Anabelkis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PA" sz="1800" b="1" dirty="0" err="1" smtClean="0">
                <a:solidFill>
                  <a:schemeClr val="bg2">
                    <a:lumMod val="75000"/>
                  </a:schemeClr>
                </a:solidFill>
              </a:rPr>
              <a:t>Antinori</a:t>
            </a:r>
            <a:endParaRPr lang="es-PA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Clemente Vergara</a:t>
            </a:r>
          </a:p>
          <a:p>
            <a:pPr algn="r"/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Teófila Castillo</a:t>
            </a:r>
          </a:p>
          <a:p>
            <a:pPr algn="r"/>
            <a:r>
              <a:rPr lang="es-PA" sz="1800" b="1" dirty="0" err="1" smtClean="0">
                <a:solidFill>
                  <a:schemeClr val="bg2">
                    <a:lumMod val="75000"/>
                  </a:schemeClr>
                </a:solidFill>
              </a:rPr>
              <a:t>Teodolinda</a:t>
            </a:r>
            <a:r>
              <a:rPr lang="es-PA" sz="1800" b="1" dirty="0" smtClean="0">
                <a:solidFill>
                  <a:schemeClr val="bg2">
                    <a:lumMod val="75000"/>
                  </a:schemeClr>
                </a:solidFill>
              </a:rPr>
              <a:t> Rodríguez</a:t>
            </a:r>
            <a:endParaRPr lang="es-PA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1831848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dirty="0" smtClean="0"/>
              <a:t>Considerar la oportunidad de desarrollar la acción.</a:t>
            </a:r>
          </a:p>
          <a:p>
            <a:pPr marL="0" indent="0">
              <a:buNone/>
            </a:pPr>
            <a:r>
              <a:rPr lang="es-PA" dirty="0" smtClean="0"/>
              <a:t>	- Obstáculos salvables</a:t>
            </a:r>
          </a:p>
          <a:p>
            <a:pPr marL="0" indent="0">
              <a:buNone/>
            </a:pPr>
            <a:r>
              <a:rPr lang="es-PA" dirty="0"/>
              <a:t>	</a:t>
            </a:r>
            <a:r>
              <a:rPr lang="es-PA" dirty="0" smtClean="0"/>
              <a:t>- Obstáculos de mediana dificultad</a:t>
            </a:r>
          </a:p>
          <a:p>
            <a:pPr marL="0" indent="0">
              <a:buNone/>
            </a:pPr>
            <a:r>
              <a:rPr lang="es-PA" dirty="0"/>
              <a:t>	</a:t>
            </a:r>
            <a:r>
              <a:rPr lang="es-PA" dirty="0" smtClean="0"/>
              <a:t>- Obstáculos insalvables</a:t>
            </a:r>
          </a:p>
          <a:p>
            <a:pPr marL="0" indent="0">
              <a:buNone/>
            </a:pPr>
            <a:endParaRPr lang="es-PA" dirty="0"/>
          </a:p>
          <a:p>
            <a:pPr marL="0" indent="0">
              <a:buNone/>
            </a:pPr>
            <a:r>
              <a:rPr lang="es-PA" dirty="0" smtClean="0"/>
              <a:t>Considerar las alternativas</a:t>
            </a:r>
          </a:p>
          <a:p>
            <a:pPr marL="0" indent="0">
              <a:buNone/>
            </a:pPr>
            <a:endParaRPr lang="es-PA" sz="2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94" y="3706440"/>
            <a:ext cx="3976802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980728"/>
            <a:ext cx="468052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A" b="1" dirty="0" smtClean="0">
                <a:latin typeface="Gisha" pitchFamily="34" charset="-79"/>
                <a:cs typeface="Gisha" pitchFamily="34" charset="-79"/>
              </a:rPr>
              <a:t>R. 4.</a:t>
            </a:r>
            <a:r>
              <a:rPr lang="es-PA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s-PA" b="1" dirty="0" smtClean="0">
                <a:latin typeface="Gisha" pitchFamily="34" charset="-79"/>
                <a:cs typeface="Gisha" pitchFamily="34" charset="-79"/>
              </a:rPr>
              <a:t>Tomarse tiempo para la evaluación y la reflexión</a:t>
            </a:r>
          </a:p>
          <a:p>
            <a:pPr marL="0" indent="0">
              <a:buNone/>
            </a:pPr>
            <a:endParaRPr lang="es-PA" dirty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r>
              <a:rPr lang="es-PA" dirty="0" smtClean="0">
                <a:latin typeface="Gisha" pitchFamily="34" charset="-79"/>
                <a:cs typeface="Gisha" pitchFamily="34" charset="-79"/>
              </a:rPr>
              <a:t>Establecer los instrumentos de evaluación para determinar disfunciones y establecer mecanismos de mejora.</a:t>
            </a:r>
            <a:endParaRPr lang="es-PA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7461"/>
            <a:ext cx="4092296" cy="68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2143034"/>
            <a:ext cx="3970784" cy="13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A" sz="8000" b="1" dirty="0" smtClean="0"/>
              <a:t>Gracias !</a:t>
            </a:r>
            <a:endParaRPr lang="es-PA" sz="8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4154328" cy="4964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72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P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sha" pitchFamily="34" charset="-79"/>
                <a:cs typeface="Gisha" pitchFamily="34" charset="-79"/>
              </a:rPr>
              <a:t>GLOSARIO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073427"/>
          </a:xfrm>
        </p:spPr>
        <p:txBody>
          <a:bodyPr numCol="1">
            <a:noAutofit/>
          </a:bodyPr>
          <a:lstStyle/>
          <a:p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Capacidad</a:t>
            </a:r>
            <a:r>
              <a:rPr lang="es-PA" sz="1600" b="1" dirty="0">
                <a:latin typeface="Gisha" pitchFamily="34" charset="-79"/>
                <a:cs typeface="Gisha" pitchFamily="34" charset="-79"/>
              </a:rPr>
              <a:t>: </a:t>
            </a:r>
            <a:r>
              <a:rPr lang="es-ES_tradnl" sz="1600" dirty="0">
                <a:latin typeface="Gisha" pitchFamily="34" charset="-79"/>
                <a:cs typeface="Gisha" pitchFamily="34" charset="-79"/>
              </a:rPr>
              <a:t>Propiedad de poder contener cantidad de alguna cosa</a:t>
            </a:r>
            <a:r>
              <a:rPr lang="es-ES_tradnl" sz="1600" dirty="0" smtClean="0">
                <a:latin typeface="Gisha" pitchFamily="34" charset="-79"/>
                <a:cs typeface="Gisha" pitchFamily="34" charset="-79"/>
              </a:rPr>
              <a:t>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Agenda: </a:t>
            </a:r>
            <a:r>
              <a:rPr lang="es-ES_tradnl" sz="1600" dirty="0">
                <a:latin typeface="Gisha" pitchFamily="34" charset="-79"/>
                <a:cs typeface="Gisha" pitchFamily="34" charset="-79"/>
              </a:rPr>
              <a:t>Libro o cuaderno para anotar lo que se ha de hacer y otros datos que a una persona le interesa recordar; normalmente tiene consignados los días del año y un espacio para las </a:t>
            </a:r>
            <a:r>
              <a:rPr lang="es-ES_tradnl" sz="1600" dirty="0" smtClean="0">
                <a:latin typeface="Gisha" pitchFamily="34" charset="-79"/>
                <a:cs typeface="Gisha" pitchFamily="34" charset="-79"/>
              </a:rPr>
              <a:t>anotaciones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Administrar: </a:t>
            </a:r>
            <a:r>
              <a:rPr lang="es-ES_tradnl" sz="1600" dirty="0">
                <a:latin typeface="Gisha" pitchFamily="34" charset="-79"/>
                <a:cs typeface="Gisha" pitchFamily="34" charset="-79"/>
              </a:rPr>
              <a:t>ordenar y decidir la economía de una persona o una </a:t>
            </a:r>
            <a:r>
              <a:rPr lang="es-ES_tradnl" sz="1600" dirty="0" smtClean="0">
                <a:latin typeface="Gisha" pitchFamily="34" charset="-79"/>
                <a:cs typeface="Gisha" pitchFamily="34" charset="-79"/>
              </a:rPr>
              <a:t>institución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Proactivo:  </a:t>
            </a:r>
            <a:r>
              <a:rPr lang="es-ES_tradnl" sz="1600" dirty="0">
                <a:latin typeface="Gisha" pitchFamily="34" charset="-79"/>
                <a:cs typeface="Gisha" pitchFamily="34" charset="-79"/>
              </a:rPr>
              <a:t>Tomar la iniciativa, sino asumir la responsabilidad de hacer que las cosas sucedan; decidir en cada momento lo que queremos hacer y cómo lo vamos a hacer</a:t>
            </a:r>
            <a:r>
              <a:rPr lang="es-ES_tradnl" sz="1600" dirty="0" smtClean="0">
                <a:latin typeface="Gisha" pitchFamily="34" charset="-79"/>
                <a:cs typeface="Gisha" pitchFamily="34" charset="-79"/>
              </a:rPr>
              <a:t>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Reactivo: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Una persona no elegí sus propias acciones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Apagafuegos: 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Persona que actúa cuando se suscita una situación problemática, no se prevé.</a:t>
            </a:r>
          </a:p>
          <a:p>
            <a:endParaRPr lang="es-PA" sz="1600" dirty="0" smtClean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Criterios: 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Opinión, juicio o decisión que se anota sobre una cosa</a:t>
            </a:r>
          </a:p>
          <a:p>
            <a:endParaRPr lang="es-PA" sz="1600" dirty="0" smtClean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Evaluación: 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Proceso para emitir juicio de valor para la toma de decisiones</a:t>
            </a:r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7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sha" pitchFamily="34" charset="-79"/>
                <a:cs typeface="Gisha" pitchFamily="34" charset="-79"/>
              </a:rPr>
              <a:t>GLOSARIO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Reflexión: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Analizar la acción antes de actuar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Procesos: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Etapas para lograr un fin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Sistemáticos: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Organización científica secuencial de  actividades para lograr un resultado.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Racional</a:t>
            </a:r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: 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Facultad del hombre de pensar o descubrir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Urgente: 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Necesidad apremiante de algo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Importante: 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Situación relevante o destacada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Alternativa: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Cada una de las cosas entre las cuales se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elige</a:t>
            </a: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18609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es-PA" sz="1600" b="1" dirty="0" smtClean="0">
                <a:latin typeface="Gisha" pitchFamily="34" charset="-79"/>
                <a:cs typeface="Gisha" pitchFamily="34" charset="-79"/>
              </a:rPr>
              <a:t>Planificación </a:t>
            </a:r>
            <a:r>
              <a:rPr lang="es-PA" sz="1600" b="1" dirty="0">
                <a:latin typeface="Gisha" pitchFamily="34" charset="-79"/>
                <a:cs typeface="Gisha" pitchFamily="34" charset="-79"/>
              </a:rPr>
              <a:t>Estratégica: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Plan operativo mediante el cual se determina estrategias, técnicas y metodologías diversas para el desarrollo de las actividades tendientes  a resolver a diversos tipos de situaciones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Gestión: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Llevar a cabo diligencias que hacen posible la realización de una 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función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Disfunción: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Desarreglo en el funcionamiento de 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algo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Incoherencia: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Carencia de relación lógica respeto a lo tratado</a:t>
            </a:r>
            <a:r>
              <a:rPr lang="es-PA" sz="1600" dirty="0" smtClean="0">
                <a:latin typeface="Gisha" pitchFamily="34" charset="-79"/>
                <a:cs typeface="Gisha" pitchFamily="34" charset="-79"/>
              </a:rPr>
              <a:t>.</a:t>
            </a:r>
          </a:p>
          <a:p>
            <a:endParaRPr lang="es-PA" sz="1600" dirty="0">
              <a:latin typeface="Gisha" pitchFamily="34" charset="-79"/>
              <a:cs typeface="Gisha" pitchFamily="34" charset="-79"/>
            </a:endParaRPr>
          </a:p>
          <a:p>
            <a:r>
              <a:rPr lang="es-PA" sz="1600" b="1" dirty="0">
                <a:latin typeface="Gisha" pitchFamily="34" charset="-79"/>
                <a:cs typeface="Gisha" pitchFamily="34" charset="-79"/>
              </a:rPr>
              <a:t>Órgano Colegiado: </a:t>
            </a:r>
            <a:r>
              <a:rPr lang="es-PA" sz="1600" dirty="0">
                <a:latin typeface="Gisha" pitchFamily="34" charset="-79"/>
                <a:cs typeface="Gisha" pitchFamily="34" charset="-79"/>
              </a:rPr>
              <a:t>Un órgano colegiado es aquel que esta compuesta por tres o mas miembros de tal forma que la toma de decisiones se realizan de forma conjunta, generalmente mediante votación.</a:t>
            </a:r>
          </a:p>
          <a:p>
            <a:endParaRPr lang="es-PA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P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sha" pitchFamily="34" charset="-79"/>
                <a:cs typeface="Gisha" pitchFamily="34" charset="-79"/>
              </a:rPr>
              <a:t>GLOSARIO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176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404664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sha" pitchFamily="34" charset="-79"/>
                <a:cs typeface="Gisha" pitchFamily="34" charset="-79"/>
              </a:rPr>
              <a:t>¿ CÓMO DESARROLLAMOS LA CAPACIDAD DE PLANIFICACIÓN Y ORGANIZACIÓN DEL PROPIO TRABAJO?</a:t>
            </a:r>
            <a:endParaRPr lang="es-PA" sz="3600" b="1" dirty="0">
              <a:solidFill>
                <a:schemeClr val="tx1">
                  <a:lumMod val="50000"/>
                  <a:lumOff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93" y="2780928"/>
            <a:ext cx="5061845" cy="37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b="1" dirty="0" smtClean="0">
                <a:latin typeface="Gisha" pitchFamily="34" charset="-79"/>
                <a:cs typeface="Gisha" pitchFamily="34" charset="-79"/>
              </a:rPr>
              <a:t>R. 1. La planificación estratégica incluye:</a:t>
            </a:r>
          </a:p>
          <a:p>
            <a:pPr marL="0" indent="0">
              <a:buNone/>
            </a:pPr>
            <a:endParaRPr lang="es-PA" sz="2800" dirty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es-PA" sz="2800" dirty="0" smtClean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es-PA" sz="2800" dirty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es-PA" sz="2800" dirty="0" smtClean="0">
              <a:latin typeface="Gisha" pitchFamily="34" charset="-79"/>
              <a:cs typeface="Gisha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es-PA" sz="2800" dirty="0" smtClean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464496" cy="496855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72000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PA" sz="3600" dirty="0">
                <a:latin typeface="Gisha" pitchFamily="34" charset="-79"/>
                <a:cs typeface="Gisha" pitchFamily="34" charset="-79"/>
              </a:rPr>
              <a:t>Delegar tareas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3600" dirty="0">
                <a:latin typeface="Gisha" pitchFamily="34" charset="-79"/>
                <a:cs typeface="Gisha" pitchFamily="34" charset="-79"/>
              </a:rPr>
              <a:t>Rendir informes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3600" dirty="0">
                <a:latin typeface="Gisha" pitchFamily="34" charset="-79"/>
                <a:cs typeface="Gisha" pitchFamily="34" charset="-79"/>
              </a:rPr>
              <a:t>Priorizar las tareas</a:t>
            </a:r>
          </a:p>
          <a:p>
            <a:r>
              <a:rPr lang="es-PA" sz="3600" dirty="0">
                <a:latin typeface="Gisha" pitchFamily="34" charset="-79"/>
                <a:cs typeface="Gisha" pitchFamily="34" charset="-79"/>
              </a:rPr>
              <a:t> </a:t>
            </a:r>
            <a:r>
              <a:rPr lang="es-PA" sz="3600" dirty="0" smtClean="0">
                <a:latin typeface="Gisha" pitchFamily="34" charset="-79"/>
                <a:cs typeface="Gisha" pitchFamily="34" charset="-79"/>
              </a:rPr>
              <a:t>   según </a:t>
            </a:r>
            <a:r>
              <a:rPr lang="es-PA" sz="3600" dirty="0">
                <a:latin typeface="Gisha" pitchFamily="34" charset="-79"/>
                <a:cs typeface="Gisha" pitchFamily="34" charset="-79"/>
              </a:rPr>
              <a:t>el grado </a:t>
            </a:r>
            <a:r>
              <a:rPr lang="es-PA" sz="3600" dirty="0" smtClean="0">
                <a:latin typeface="Gisha" pitchFamily="34" charset="-79"/>
                <a:cs typeface="Gisha" pitchFamily="34" charset="-79"/>
              </a:rPr>
              <a:t>	de        	importancia</a:t>
            </a:r>
            <a:r>
              <a:rPr lang="es-PA" sz="3600" dirty="0">
                <a:latin typeface="Gisha" pitchFamily="34" charset="-79"/>
                <a:cs typeface="Gisha" pitchFamily="34" charset="-79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3600" dirty="0">
                <a:latin typeface="Gisha" pitchFamily="34" charset="-79"/>
                <a:cs typeface="Gisha" pitchFamily="34" charset="-79"/>
              </a:rPr>
              <a:t>Organizar la agenda</a:t>
            </a:r>
          </a:p>
        </p:txBody>
      </p:sp>
    </p:spTree>
    <p:extLst>
      <p:ext uri="{BB962C8B-B14F-4D97-AF65-F5344CB8AC3E}">
        <p14:creationId xmlns:p14="http://schemas.microsoft.com/office/powerpoint/2010/main" val="3861825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45" y="0"/>
            <a:ext cx="454793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805978"/>
            <a:ext cx="4125144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3600" b="1" dirty="0" smtClean="0">
                <a:latin typeface="Gisha" pitchFamily="34" charset="-79"/>
                <a:cs typeface="Gisha" pitchFamily="34" charset="-79"/>
              </a:rPr>
              <a:t>R. 2. </a:t>
            </a:r>
            <a:r>
              <a:rPr lang="es-PA" sz="3600" dirty="0" smtClean="0">
                <a:latin typeface="Gisha" pitchFamily="34" charset="-79"/>
                <a:cs typeface="Gisha" pitchFamily="34" charset="-79"/>
              </a:rPr>
              <a:t>Ser proactivos</a:t>
            </a:r>
          </a:p>
          <a:p>
            <a:pPr marL="0" indent="0">
              <a:buNone/>
            </a:pPr>
            <a:endParaRPr lang="es-PA" sz="3600" dirty="0" smtClean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r>
              <a:rPr lang="es-PA" sz="3600" dirty="0" smtClean="0">
                <a:latin typeface="Gisha" pitchFamily="34" charset="-79"/>
                <a:cs typeface="Gisha" pitchFamily="34" charset="-79"/>
              </a:rPr>
              <a:t>Buscar soluciones diligentemente para solucionar los problemas y evitar el estilo apagafuegos. </a:t>
            </a:r>
            <a:endParaRPr lang="es-PA" sz="3600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0967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517632" cy="678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 smtClean="0">
                <a:latin typeface="Gisha" pitchFamily="34" charset="-79"/>
                <a:cs typeface="Gisha" pitchFamily="34" charset="-79"/>
              </a:rPr>
              <a:t>Lenguaje reactivo y lenguaje proactivo</a:t>
            </a:r>
            <a:endParaRPr lang="es-PA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5949280"/>
            <a:ext cx="8517632" cy="67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PA" sz="2000" b="1" dirty="0" smtClean="0">
                <a:latin typeface="Gisha" pitchFamily="34" charset="-79"/>
                <a:cs typeface="Gisha" pitchFamily="34" charset="-79"/>
              </a:rPr>
              <a:t>(Fuente </a:t>
            </a:r>
            <a:r>
              <a:rPr lang="es-PA" sz="2000" b="1" dirty="0" err="1" smtClean="0">
                <a:latin typeface="Gisha" pitchFamily="34" charset="-79"/>
                <a:cs typeface="Gisha" pitchFamily="34" charset="-79"/>
              </a:rPr>
              <a:t>Covey</a:t>
            </a:r>
            <a:r>
              <a:rPr lang="es-PA" sz="2000" b="1" dirty="0" smtClean="0">
                <a:latin typeface="Gisha" pitchFamily="34" charset="-79"/>
                <a:cs typeface="Gisha" pitchFamily="34" charset="-79"/>
              </a:rPr>
              <a:t> , 1997)</a:t>
            </a:r>
            <a:endParaRPr lang="es-PA" sz="2000" dirty="0">
              <a:latin typeface="Gisha" pitchFamily="34" charset="-79"/>
              <a:cs typeface="Gisha" pitchFamily="34" charset="-79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475656" y="1700808"/>
            <a:ext cx="6120680" cy="4064000"/>
            <a:chOff x="1475656" y="1700808"/>
            <a:chExt cx="6120680" cy="4064000"/>
          </a:xfrm>
        </p:grpSpPr>
        <p:graphicFrame>
          <p:nvGraphicFramePr>
            <p:cNvPr id="4" name="3 Diagrama"/>
            <p:cNvGraphicFramePr/>
            <p:nvPr>
              <p:extLst>
                <p:ext uri="{D42A27DB-BD31-4B8C-83A1-F6EECF244321}">
                  <p14:modId xmlns:p14="http://schemas.microsoft.com/office/powerpoint/2010/main" val="3060113740"/>
                </p:ext>
              </p:extLst>
            </p:nvPr>
          </p:nvGraphicFramePr>
          <p:xfrm>
            <a:off x="1475656" y="170080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7" name="6 Conector recto"/>
            <p:cNvCxnSpPr/>
            <p:nvPr/>
          </p:nvCxnSpPr>
          <p:spPr>
            <a:xfrm>
              <a:off x="1475656" y="2564904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4716016" y="2564904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1475656" y="3068960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4716016" y="3068960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1475656" y="3573016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4716016" y="3573016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1475656" y="4293096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4716016" y="4293096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1475656" y="4797152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4716016" y="4797152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1475656" y="5229200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4716016" y="5229200"/>
              <a:ext cx="2880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132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712879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b="1" dirty="0" smtClean="0"/>
              <a:t>R. 3. </a:t>
            </a:r>
            <a:r>
              <a:rPr lang="es-PA" sz="3300" b="1" dirty="0" smtClean="0"/>
              <a:t>Sistematizar los criterios para la toma de decisiones:</a:t>
            </a:r>
          </a:p>
          <a:p>
            <a:r>
              <a:rPr lang="es-PA" sz="3000" dirty="0" smtClean="0"/>
              <a:t>Relevancia de la decisión que se va tomar.</a:t>
            </a:r>
          </a:p>
          <a:p>
            <a:r>
              <a:rPr lang="es-PA" sz="3000" dirty="0" smtClean="0"/>
              <a:t>Personas afectadas</a:t>
            </a:r>
          </a:p>
          <a:p>
            <a:r>
              <a:rPr lang="es-PA" sz="3000" dirty="0" smtClean="0"/>
              <a:t>Nivel de compromiso del </a:t>
            </a:r>
          </a:p>
          <a:p>
            <a:pPr marL="0" indent="0">
              <a:buNone/>
            </a:pPr>
            <a:r>
              <a:rPr lang="es-PA" sz="3000" dirty="0"/>
              <a:t> </a:t>
            </a:r>
            <a:r>
              <a:rPr lang="es-PA" sz="3000" dirty="0" smtClean="0"/>
              <a:t>   </a:t>
            </a:r>
            <a:r>
              <a:rPr lang="es-PA" sz="3000" dirty="0" smtClean="0"/>
              <a:t>personal</a:t>
            </a:r>
            <a:endParaRPr lang="es-PA" sz="3000" dirty="0" smtClean="0"/>
          </a:p>
          <a:p>
            <a:r>
              <a:rPr lang="es-PA" sz="3000" dirty="0" smtClean="0"/>
              <a:t>Urgencia de la situación</a:t>
            </a:r>
          </a:p>
          <a:p>
            <a:r>
              <a:rPr lang="es-PA" sz="3000" dirty="0" smtClean="0"/>
              <a:t>Importancia y viabilidad</a:t>
            </a:r>
            <a:endParaRPr lang="es-PA" sz="30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85403"/>
            <a:ext cx="3961904" cy="39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536</Words>
  <Application>Microsoft Office PowerPoint</Application>
  <PresentationFormat>Presentación en pantalla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Cap. 3- CAPACIDAD DE PLANIFICACIÓN Y ORGANIZACIÓN DEL PROPIO TRABAJO</vt:lpstr>
      <vt:lpstr>GLOSARIO</vt:lpstr>
      <vt:lpstr>GLOSARIO</vt:lpstr>
      <vt:lpstr>GLOSARIO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ARACELLY AGUDO</dc:creator>
  <cp:lastModifiedBy>ARACELLY AGUDO</cp:lastModifiedBy>
  <cp:revision>32</cp:revision>
  <dcterms:created xsi:type="dcterms:W3CDTF">2012-04-12T16:01:09Z</dcterms:created>
  <dcterms:modified xsi:type="dcterms:W3CDTF">2012-04-13T15:58:44Z</dcterms:modified>
</cp:coreProperties>
</file>