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gif"/><Relationship Id="rId4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gif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4D661B-99CC-4EA3-A2D2-0410FCA5B11C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A"/>
        </a:p>
      </dgm:t>
    </dgm:pt>
    <dgm:pt modelId="{E2A86FB0-684A-4608-8FF9-0BC0C7D085B3}">
      <dgm:prSet phldrT="[Texto]" custT="1"/>
      <dgm:spPr/>
      <dgm:t>
        <a:bodyPr/>
        <a:lstStyle/>
        <a:p>
          <a:pPr algn="l"/>
          <a:r>
            <a:rPr lang="es-PA" sz="1600" dirty="0" smtClean="0"/>
            <a:t>Comprender que la autoestima es necesaria para desempeñar la profesión docente</a:t>
          </a:r>
          <a:endParaRPr lang="es-PA" sz="1600" dirty="0"/>
        </a:p>
      </dgm:t>
    </dgm:pt>
    <dgm:pt modelId="{CF56FC58-0562-4C1B-835C-15B48BEF41E6}" type="parTrans" cxnId="{14BFE710-FA52-496C-AAB8-29892C154352}">
      <dgm:prSet/>
      <dgm:spPr/>
      <dgm:t>
        <a:bodyPr/>
        <a:lstStyle/>
        <a:p>
          <a:endParaRPr lang="es-PA"/>
        </a:p>
      </dgm:t>
    </dgm:pt>
    <dgm:pt modelId="{FB94C9A4-AAEC-46C4-92F6-6228417426F7}" type="sibTrans" cxnId="{14BFE710-FA52-496C-AAB8-29892C154352}">
      <dgm:prSet/>
      <dgm:spPr/>
      <dgm:t>
        <a:bodyPr/>
        <a:lstStyle/>
        <a:p>
          <a:endParaRPr lang="es-PA"/>
        </a:p>
      </dgm:t>
    </dgm:pt>
    <dgm:pt modelId="{16AE508F-701E-40C1-9395-90FF9EB37D75}">
      <dgm:prSet phldrT="[Texto]" custT="1"/>
      <dgm:spPr/>
      <dgm:t>
        <a:bodyPr/>
        <a:lstStyle/>
        <a:p>
          <a:pPr algn="l"/>
          <a:r>
            <a:rPr lang="es-PA" sz="1600" dirty="0" smtClean="0"/>
            <a:t>Potenciar ciertas actitudes que pueden mejorar el autoconcepto</a:t>
          </a:r>
          <a:endParaRPr lang="es-PA" sz="1600" dirty="0"/>
        </a:p>
      </dgm:t>
    </dgm:pt>
    <dgm:pt modelId="{38DD43B8-B7CB-46AC-A914-3F4EF3AE537F}" type="parTrans" cxnId="{8598E68F-37AA-4454-B603-8A13624592EE}">
      <dgm:prSet/>
      <dgm:spPr/>
      <dgm:t>
        <a:bodyPr/>
        <a:lstStyle/>
        <a:p>
          <a:endParaRPr lang="es-PA"/>
        </a:p>
      </dgm:t>
    </dgm:pt>
    <dgm:pt modelId="{524A4199-2CAC-4A49-8D9B-5A16BFA4B2F0}" type="sibTrans" cxnId="{8598E68F-37AA-4454-B603-8A13624592EE}">
      <dgm:prSet/>
      <dgm:spPr/>
      <dgm:t>
        <a:bodyPr/>
        <a:lstStyle/>
        <a:p>
          <a:endParaRPr lang="es-PA"/>
        </a:p>
      </dgm:t>
    </dgm:pt>
    <dgm:pt modelId="{1E6DF940-DD9F-4B27-A4C2-3C3AF9C1D04D}">
      <dgm:prSet phldrT="[Texto]" custT="1"/>
      <dgm:spPr/>
      <dgm:t>
        <a:bodyPr/>
        <a:lstStyle/>
        <a:p>
          <a:pPr algn="l"/>
          <a:r>
            <a:rPr lang="es-PA" sz="1600" dirty="0" smtClean="0"/>
            <a:t>Desarrollar mecanismos para actuar ajustando nuestras expectativas a las posibilidades reales de intervención</a:t>
          </a:r>
          <a:endParaRPr lang="es-PA" sz="1600" dirty="0"/>
        </a:p>
      </dgm:t>
    </dgm:pt>
    <dgm:pt modelId="{7FF7C0E4-79F9-443E-BB89-08FE6A1E40D5}" type="parTrans" cxnId="{B9B21527-8303-4EF2-9B1F-22B2B1813DDB}">
      <dgm:prSet/>
      <dgm:spPr/>
      <dgm:t>
        <a:bodyPr/>
        <a:lstStyle/>
        <a:p>
          <a:endParaRPr lang="es-PA"/>
        </a:p>
      </dgm:t>
    </dgm:pt>
    <dgm:pt modelId="{B18061B9-7387-4DB1-8C04-BF0F0EF6C460}" type="sibTrans" cxnId="{B9B21527-8303-4EF2-9B1F-22B2B1813DDB}">
      <dgm:prSet/>
      <dgm:spPr/>
      <dgm:t>
        <a:bodyPr/>
        <a:lstStyle/>
        <a:p>
          <a:endParaRPr lang="es-PA"/>
        </a:p>
      </dgm:t>
    </dgm:pt>
    <dgm:pt modelId="{4810E09D-1FC5-41AA-BCFB-80419B6F1F2E}">
      <dgm:prSet phldrT="[Texto]" custT="1"/>
      <dgm:spPr/>
      <dgm:t>
        <a:bodyPr/>
        <a:lstStyle/>
        <a:p>
          <a:pPr algn="l"/>
          <a:r>
            <a:rPr lang="es-PA" sz="1600" dirty="0" smtClean="0"/>
            <a:t>Tomar ideas para  fomentar nuestras cualidades personales y superar nuestras dificultades</a:t>
          </a:r>
          <a:endParaRPr lang="es-PA" sz="1600" dirty="0"/>
        </a:p>
      </dgm:t>
    </dgm:pt>
    <dgm:pt modelId="{CD19C4CD-8BEE-4414-98C7-37D5C5DA11A0}" type="parTrans" cxnId="{F16295F7-57C1-4022-B3BD-847B0D1B0E02}">
      <dgm:prSet/>
      <dgm:spPr/>
      <dgm:t>
        <a:bodyPr/>
        <a:lstStyle/>
        <a:p>
          <a:endParaRPr lang="es-PA"/>
        </a:p>
      </dgm:t>
    </dgm:pt>
    <dgm:pt modelId="{B83BAF1D-B1F1-461E-BCA2-DA9B265FE0D8}" type="sibTrans" cxnId="{F16295F7-57C1-4022-B3BD-847B0D1B0E02}">
      <dgm:prSet/>
      <dgm:spPr/>
      <dgm:t>
        <a:bodyPr/>
        <a:lstStyle/>
        <a:p>
          <a:endParaRPr lang="es-PA"/>
        </a:p>
      </dgm:t>
    </dgm:pt>
    <dgm:pt modelId="{8569EF39-7F62-451C-B99F-C857A649C0A0}" type="pres">
      <dgm:prSet presAssocID="{014D661B-99CC-4EA3-A2D2-0410FCA5B11C}" presName="Name0" presStyleCnt="0">
        <dgm:presLayoutVars>
          <dgm:dir/>
          <dgm:resizeHandles val="exact"/>
        </dgm:presLayoutVars>
      </dgm:prSet>
      <dgm:spPr/>
    </dgm:pt>
    <dgm:pt modelId="{87F16DFB-401E-44DC-9924-9DCEB868C43E}" type="pres">
      <dgm:prSet presAssocID="{E2A86FB0-684A-4608-8FF9-0BC0C7D085B3}" presName="compNode" presStyleCnt="0"/>
      <dgm:spPr/>
    </dgm:pt>
    <dgm:pt modelId="{0D0AD327-22A3-432C-B918-76F902A7A5BB}" type="pres">
      <dgm:prSet presAssocID="{E2A86FB0-684A-4608-8FF9-0BC0C7D085B3}" presName="pict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</dgm:pt>
    <dgm:pt modelId="{087F6C91-C009-4D9E-97AA-D2553F2C0680}" type="pres">
      <dgm:prSet presAssocID="{E2A86FB0-684A-4608-8FF9-0BC0C7D085B3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4DD0C87C-F1A6-4D9B-9B5A-7DB834096600}" type="pres">
      <dgm:prSet presAssocID="{FB94C9A4-AAEC-46C4-92F6-6228417426F7}" presName="sibTrans" presStyleLbl="sibTrans2D1" presStyleIdx="0" presStyleCnt="0"/>
      <dgm:spPr/>
    </dgm:pt>
    <dgm:pt modelId="{F540B7B8-6E16-4429-B69E-B7D4C5F347E8}" type="pres">
      <dgm:prSet presAssocID="{16AE508F-701E-40C1-9395-90FF9EB37D75}" presName="compNode" presStyleCnt="0"/>
      <dgm:spPr/>
    </dgm:pt>
    <dgm:pt modelId="{D7E45BBC-0179-4D81-9CEE-56B34FAEEEC4}" type="pres">
      <dgm:prSet presAssocID="{16AE508F-701E-40C1-9395-90FF9EB37D75}" presName="pictRect" presStyleLbl="nod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EA84EAD7-869F-4014-A276-654BAD42A436}" type="pres">
      <dgm:prSet presAssocID="{16AE508F-701E-40C1-9395-90FF9EB37D75}" presName="textRec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7422065C-0C25-4D8B-8692-6768FAA68259}" type="pres">
      <dgm:prSet presAssocID="{524A4199-2CAC-4A49-8D9B-5A16BFA4B2F0}" presName="sibTrans" presStyleLbl="sibTrans2D1" presStyleIdx="0" presStyleCnt="0"/>
      <dgm:spPr/>
    </dgm:pt>
    <dgm:pt modelId="{7AC7FC25-B895-4E9D-9A9C-8BC29D37BE8A}" type="pres">
      <dgm:prSet presAssocID="{1E6DF940-DD9F-4B27-A4C2-3C3AF9C1D04D}" presName="compNode" presStyleCnt="0"/>
      <dgm:spPr/>
    </dgm:pt>
    <dgm:pt modelId="{CA0FA318-8FA1-4A26-8804-3CD26782CAC1}" type="pres">
      <dgm:prSet presAssocID="{1E6DF940-DD9F-4B27-A4C2-3C3AF9C1D04D}" presName="pictRect" presStyleLbl="nod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83711202-CB59-448F-A43C-72C0D4BF010B}" type="pres">
      <dgm:prSet presAssocID="{1E6DF940-DD9F-4B27-A4C2-3C3AF9C1D04D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078AC6A1-01AC-4BCA-A6CD-9011AF181979}" type="pres">
      <dgm:prSet presAssocID="{B18061B9-7387-4DB1-8C04-BF0F0EF6C460}" presName="sibTrans" presStyleLbl="sibTrans2D1" presStyleIdx="0" presStyleCnt="0"/>
      <dgm:spPr/>
    </dgm:pt>
    <dgm:pt modelId="{6B1B88EB-744A-44FE-A680-68758C36A529}" type="pres">
      <dgm:prSet presAssocID="{4810E09D-1FC5-41AA-BCFB-80419B6F1F2E}" presName="compNode" presStyleCnt="0"/>
      <dgm:spPr/>
    </dgm:pt>
    <dgm:pt modelId="{B09D3ACA-0900-4877-A982-05752C3E056A}" type="pres">
      <dgm:prSet presAssocID="{4810E09D-1FC5-41AA-BCFB-80419B6F1F2E}" presName="pictRect" presStyleLbl="node1" presStyleIdx="3" presStyleCnt="4" custScaleY="64932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B28A4C8E-ADE3-4D13-B9C1-4D08793B2BCE}" type="pres">
      <dgm:prSet presAssocID="{4810E09D-1FC5-41AA-BCFB-80419B6F1F2E}" presName="textRect" presStyleLbl="revTx" presStyleIdx="3" presStyleCnt="4" custScaleX="235620" custScaleY="128611">
        <dgm:presLayoutVars>
          <dgm:bulletEnabled val="1"/>
        </dgm:presLayoutVars>
      </dgm:prSet>
      <dgm:spPr/>
      <dgm:t>
        <a:bodyPr/>
        <a:lstStyle/>
        <a:p>
          <a:endParaRPr lang="es-PA"/>
        </a:p>
      </dgm:t>
    </dgm:pt>
  </dgm:ptLst>
  <dgm:cxnLst>
    <dgm:cxn modelId="{8598E68F-37AA-4454-B603-8A13624592EE}" srcId="{014D661B-99CC-4EA3-A2D2-0410FCA5B11C}" destId="{16AE508F-701E-40C1-9395-90FF9EB37D75}" srcOrd="1" destOrd="0" parTransId="{38DD43B8-B7CB-46AC-A914-3F4EF3AE537F}" sibTransId="{524A4199-2CAC-4A49-8D9B-5A16BFA4B2F0}"/>
    <dgm:cxn modelId="{7C520DB0-CC24-43C9-9A01-C0E42B0F2731}" type="presOf" srcId="{1E6DF940-DD9F-4B27-A4C2-3C3AF9C1D04D}" destId="{83711202-CB59-448F-A43C-72C0D4BF010B}" srcOrd="0" destOrd="0" presId="urn:microsoft.com/office/officeart/2005/8/layout/pList1"/>
    <dgm:cxn modelId="{B9B21527-8303-4EF2-9B1F-22B2B1813DDB}" srcId="{014D661B-99CC-4EA3-A2D2-0410FCA5B11C}" destId="{1E6DF940-DD9F-4B27-A4C2-3C3AF9C1D04D}" srcOrd="2" destOrd="0" parTransId="{7FF7C0E4-79F9-443E-BB89-08FE6A1E40D5}" sibTransId="{B18061B9-7387-4DB1-8C04-BF0F0EF6C460}"/>
    <dgm:cxn modelId="{F16295F7-57C1-4022-B3BD-847B0D1B0E02}" srcId="{014D661B-99CC-4EA3-A2D2-0410FCA5B11C}" destId="{4810E09D-1FC5-41AA-BCFB-80419B6F1F2E}" srcOrd="3" destOrd="0" parTransId="{CD19C4CD-8BEE-4414-98C7-37D5C5DA11A0}" sibTransId="{B83BAF1D-B1F1-461E-BCA2-DA9B265FE0D8}"/>
    <dgm:cxn modelId="{90F3BADA-BDD0-46AA-8B88-D19974289570}" type="presOf" srcId="{FB94C9A4-AAEC-46C4-92F6-6228417426F7}" destId="{4DD0C87C-F1A6-4D9B-9B5A-7DB834096600}" srcOrd="0" destOrd="0" presId="urn:microsoft.com/office/officeart/2005/8/layout/pList1"/>
    <dgm:cxn modelId="{2633A96A-5813-410A-8123-C3C6E987E739}" type="presOf" srcId="{4810E09D-1FC5-41AA-BCFB-80419B6F1F2E}" destId="{B28A4C8E-ADE3-4D13-B9C1-4D08793B2BCE}" srcOrd="0" destOrd="0" presId="urn:microsoft.com/office/officeart/2005/8/layout/pList1"/>
    <dgm:cxn modelId="{ABE0C3C0-5A54-4F72-B075-DE744F83A1C4}" type="presOf" srcId="{014D661B-99CC-4EA3-A2D2-0410FCA5B11C}" destId="{8569EF39-7F62-451C-B99F-C857A649C0A0}" srcOrd="0" destOrd="0" presId="urn:microsoft.com/office/officeart/2005/8/layout/pList1"/>
    <dgm:cxn modelId="{9ABC6085-F24D-4EC7-A2A8-D7433455C665}" type="presOf" srcId="{B18061B9-7387-4DB1-8C04-BF0F0EF6C460}" destId="{078AC6A1-01AC-4BCA-A6CD-9011AF181979}" srcOrd="0" destOrd="0" presId="urn:microsoft.com/office/officeart/2005/8/layout/pList1"/>
    <dgm:cxn modelId="{14BFE710-FA52-496C-AAB8-29892C154352}" srcId="{014D661B-99CC-4EA3-A2D2-0410FCA5B11C}" destId="{E2A86FB0-684A-4608-8FF9-0BC0C7D085B3}" srcOrd="0" destOrd="0" parTransId="{CF56FC58-0562-4C1B-835C-15B48BEF41E6}" sibTransId="{FB94C9A4-AAEC-46C4-92F6-6228417426F7}"/>
    <dgm:cxn modelId="{1884A313-6DA1-4CFC-830E-04D082424BDB}" type="presOf" srcId="{16AE508F-701E-40C1-9395-90FF9EB37D75}" destId="{EA84EAD7-869F-4014-A276-654BAD42A436}" srcOrd="0" destOrd="0" presId="urn:microsoft.com/office/officeart/2005/8/layout/pList1"/>
    <dgm:cxn modelId="{54588B20-4CAD-4F43-BA26-EC2C889A8DA2}" type="presOf" srcId="{524A4199-2CAC-4A49-8D9B-5A16BFA4B2F0}" destId="{7422065C-0C25-4D8B-8692-6768FAA68259}" srcOrd="0" destOrd="0" presId="urn:microsoft.com/office/officeart/2005/8/layout/pList1"/>
    <dgm:cxn modelId="{51EED8FD-07A9-4AFE-BE3F-CFB5AA613CFF}" type="presOf" srcId="{E2A86FB0-684A-4608-8FF9-0BC0C7D085B3}" destId="{087F6C91-C009-4D9E-97AA-D2553F2C0680}" srcOrd="0" destOrd="0" presId="urn:microsoft.com/office/officeart/2005/8/layout/pList1"/>
    <dgm:cxn modelId="{C0303379-2122-447A-AE3B-8B98C0EC658C}" type="presParOf" srcId="{8569EF39-7F62-451C-B99F-C857A649C0A0}" destId="{87F16DFB-401E-44DC-9924-9DCEB868C43E}" srcOrd="0" destOrd="0" presId="urn:microsoft.com/office/officeart/2005/8/layout/pList1"/>
    <dgm:cxn modelId="{78422772-8277-4A9B-95A9-FB88A20ECE5D}" type="presParOf" srcId="{87F16DFB-401E-44DC-9924-9DCEB868C43E}" destId="{0D0AD327-22A3-432C-B918-76F902A7A5BB}" srcOrd="0" destOrd="0" presId="urn:microsoft.com/office/officeart/2005/8/layout/pList1"/>
    <dgm:cxn modelId="{FDEA57AC-2394-43FB-A441-E6BE952D963E}" type="presParOf" srcId="{87F16DFB-401E-44DC-9924-9DCEB868C43E}" destId="{087F6C91-C009-4D9E-97AA-D2553F2C0680}" srcOrd="1" destOrd="0" presId="urn:microsoft.com/office/officeart/2005/8/layout/pList1"/>
    <dgm:cxn modelId="{E8CBCD6F-8B3C-43CA-BE0C-03989CCEAB25}" type="presParOf" srcId="{8569EF39-7F62-451C-B99F-C857A649C0A0}" destId="{4DD0C87C-F1A6-4D9B-9B5A-7DB834096600}" srcOrd="1" destOrd="0" presId="urn:microsoft.com/office/officeart/2005/8/layout/pList1"/>
    <dgm:cxn modelId="{9CDE205D-B89B-4996-B69D-52FEEEAE7397}" type="presParOf" srcId="{8569EF39-7F62-451C-B99F-C857A649C0A0}" destId="{F540B7B8-6E16-4429-B69E-B7D4C5F347E8}" srcOrd="2" destOrd="0" presId="urn:microsoft.com/office/officeart/2005/8/layout/pList1"/>
    <dgm:cxn modelId="{AD9C4653-D4C1-4BB5-9671-E0B6E0FC1965}" type="presParOf" srcId="{F540B7B8-6E16-4429-B69E-B7D4C5F347E8}" destId="{D7E45BBC-0179-4D81-9CEE-56B34FAEEEC4}" srcOrd="0" destOrd="0" presId="urn:microsoft.com/office/officeart/2005/8/layout/pList1"/>
    <dgm:cxn modelId="{806F69B3-28A6-4D59-BAA0-57B60ABC1BBA}" type="presParOf" srcId="{F540B7B8-6E16-4429-B69E-B7D4C5F347E8}" destId="{EA84EAD7-869F-4014-A276-654BAD42A436}" srcOrd="1" destOrd="0" presId="urn:microsoft.com/office/officeart/2005/8/layout/pList1"/>
    <dgm:cxn modelId="{E74213E3-FF32-4235-8703-ACCFC8F1F684}" type="presParOf" srcId="{8569EF39-7F62-451C-B99F-C857A649C0A0}" destId="{7422065C-0C25-4D8B-8692-6768FAA68259}" srcOrd="3" destOrd="0" presId="urn:microsoft.com/office/officeart/2005/8/layout/pList1"/>
    <dgm:cxn modelId="{4F2C6213-25BE-4582-B818-AA3C50BED6D5}" type="presParOf" srcId="{8569EF39-7F62-451C-B99F-C857A649C0A0}" destId="{7AC7FC25-B895-4E9D-9A9C-8BC29D37BE8A}" srcOrd="4" destOrd="0" presId="urn:microsoft.com/office/officeart/2005/8/layout/pList1"/>
    <dgm:cxn modelId="{907D5ABF-BD91-479A-934E-4C120238A7FE}" type="presParOf" srcId="{7AC7FC25-B895-4E9D-9A9C-8BC29D37BE8A}" destId="{CA0FA318-8FA1-4A26-8804-3CD26782CAC1}" srcOrd="0" destOrd="0" presId="urn:microsoft.com/office/officeart/2005/8/layout/pList1"/>
    <dgm:cxn modelId="{A120D4E5-05F1-4853-AD4F-ED04A25B8AD7}" type="presParOf" srcId="{7AC7FC25-B895-4E9D-9A9C-8BC29D37BE8A}" destId="{83711202-CB59-448F-A43C-72C0D4BF010B}" srcOrd="1" destOrd="0" presId="urn:microsoft.com/office/officeart/2005/8/layout/pList1"/>
    <dgm:cxn modelId="{28AC1071-C577-4939-930F-5E2D61578EF6}" type="presParOf" srcId="{8569EF39-7F62-451C-B99F-C857A649C0A0}" destId="{078AC6A1-01AC-4BCA-A6CD-9011AF181979}" srcOrd="5" destOrd="0" presId="urn:microsoft.com/office/officeart/2005/8/layout/pList1"/>
    <dgm:cxn modelId="{E9042453-08C0-4473-A539-25F3375E1B94}" type="presParOf" srcId="{8569EF39-7F62-451C-B99F-C857A649C0A0}" destId="{6B1B88EB-744A-44FE-A680-68758C36A529}" srcOrd="6" destOrd="0" presId="urn:microsoft.com/office/officeart/2005/8/layout/pList1"/>
    <dgm:cxn modelId="{F611E356-0795-4904-9A87-7900973421F1}" type="presParOf" srcId="{6B1B88EB-744A-44FE-A680-68758C36A529}" destId="{B09D3ACA-0900-4877-A982-05752C3E056A}" srcOrd="0" destOrd="0" presId="urn:microsoft.com/office/officeart/2005/8/layout/pList1"/>
    <dgm:cxn modelId="{C5262581-BDB9-4278-9878-1EABDC6160F9}" type="presParOf" srcId="{6B1B88EB-744A-44FE-A680-68758C36A529}" destId="{B28A4C8E-ADE3-4D13-B9C1-4D08793B2BCE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B7160A-91B4-4ABC-B9B6-F7605CFDB82D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A"/>
        </a:p>
      </dgm:t>
    </dgm:pt>
    <dgm:pt modelId="{E3799A15-9BB0-4652-8121-B64E2D262B78}">
      <dgm:prSet phldrT="[Texto]"/>
      <dgm:spPr/>
      <dgm:t>
        <a:bodyPr/>
        <a:lstStyle/>
        <a:p>
          <a:r>
            <a:rPr lang="es-PA" dirty="0" smtClean="0"/>
            <a:t>ACTIVIDADES POSITIVAS QUE HAY QUE POTENCIAR</a:t>
          </a:r>
          <a:endParaRPr lang="es-PA" dirty="0"/>
        </a:p>
      </dgm:t>
    </dgm:pt>
    <dgm:pt modelId="{3901EB8C-5B8A-4C38-8F1A-CDE94D187A7B}" type="parTrans" cxnId="{59E83B01-A6E2-4C5E-93BA-2F4E4CA79CF2}">
      <dgm:prSet/>
      <dgm:spPr/>
      <dgm:t>
        <a:bodyPr/>
        <a:lstStyle/>
        <a:p>
          <a:endParaRPr lang="es-PA"/>
        </a:p>
      </dgm:t>
    </dgm:pt>
    <dgm:pt modelId="{AE8F67D0-13DA-4911-8AC1-604AF94BA329}" type="sibTrans" cxnId="{59E83B01-A6E2-4C5E-93BA-2F4E4CA79CF2}">
      <dgm:prSet/>
      <dgm:spPr/>
      <dgm:t>
        <a:bodyPr/>
        <a:lstStyle/>
        <a:p>
          <a:endParaRPr lang="es-PA"/>
        </a:p>
      </dgm:t>
    </dgm:pt>
    <dgm:pt modelId="{CCB5E62F-9003-497F-B20B-EF1B7348F7E8}">
      <dgm:prSet phldrT="[Texto]"/>
      <dgm:spPr/>
      <dgm:t>
        <a:bodyPr/>
        <a:lstStyle/>
        <a:p>
          <a:r>
            <a:rPr lang="es-PA" dirty="0" smtClean="0"/>
            <a:t>AUTOESTIMA, CONCEPCIÓN DE UNO MISMO,</a:t>
          </a:r>
          <a:endParaRPr lang="es-PA" dirty="0"/>
        </a:p>
      </dgm:t>
    </dgm:pt>
    <dgm:pt modelId="{0951B5F2-DB8B-4712-AEF8-62ECA211683C}" type="parTrans" cxnId="{E790C2A2-9FF5-48EC-BAA1-766C4D517133}">
      <dgm:prSet/>
      <dgm:spPr/>
      <dgm:t>
        <a:bodyPr/>
        <a:lstStyle/>
        <a:p>
          <a:endParaRPr lang="es-PA"/>
        </a:p>
      </dgm:t>
    </dgm:pt>
    <dgm:pt modelId="{C465A599-8CCF-48BB-84A1-057B53EE5A90}" type="sibTrans" cxnId="{E790C2A2-9FF5-48EC-BAA1-766C4D517133}">
      <dgm:prSet/>
      <dgm:spPr/>
      <dgm:t>
        <a:bodyPr/>
        <a:lstStyle/>
        <a:p>
          <a:endParaRPr lang="es-PA"/>
        </a:p>
      </dgm:t>
    </dgm:pt>
    <dgm:pt modelId="{4F757746-2041-410B-B913-D0A20AD9C5D0}">
      <dgm:prSet phldrT="[Texto]"/>
      <dgm:spPr/>
      <dgm:t>
        <a:bodyPr/>
        <a:lstStyle/>
        <a:p>
          <a:r>
            <a:rPr lang="es-PA" dirty="0" smtClean="0"/>
            <a:t>AUTOCONCEPTO</a:t>
          </a:r>
          <a:endParaRPr lang="es-PA" dirty="0"/>
        </a:p>
      </dgm:t>
    </dgm:pt>
    <dgm:pt modelId="{7DA53A35-1864-46E3-93E0-989850992FC2}" type="parTrans" cxnId="{6D4B0136-89EE-4F14-80C1-5ADC58E0C37C}">
      <dgm:prSet/>
      <dgm:spPr/>
      <dgm:t>
        <a:bodyPr/>
        <a:lstStyle/>
        <a:p>
          <a:endParaRPr lang="es-PA"/>
        </a:p>
      </dgm:t>
    </dgm:pt>
    <dgm:pt modelId="{E548555A-17C9-44A0-BFD3-F66915ED4F24}" type="sibTrans" cxnId="{6D4B0136-89EE-4F14-80C1-5ADC58E0C37C}">
      <dgm:prSet/>
      <dgm:spPr/>
      <dgm:t>
        <a:bodyPr/>
        <a:lstStyle/>
        <a:p>
          <a:endParaRPr lang="es-PA"/>
        </a:p>
      </dgm:t>
    </dgm:pt>
    <dgm:pt modelId="{CDFB46E7-BE71-4501-95BA-6D830735BF6F}">
      <dgm:prSet phldrT="[Texto]"/>
      <dgm:spPr/>
      <dgm:t>
        <a:bodyPr/>
        <a:lstStyle/>
        <a:p>
          <a:r>
            <a:rPr lang="es-PA" dirty="0" smtClean="0"/>
            <a:t>CONCEPTUALIZARNOS EN NIVELES</a:t>
          </a:r>
          <a:endParaRPr lang="es-PA" dirty="0"/>
        </a:p>
      </dgm:t>
    </dgm:pt>
    <dgm:pt modelId="{139B7CAB-69BD-4286-BBD9-7221660EDBE2}" type="parTrans" cxnId="{3717F6DC-EFEB-4E60-8F8A-CEE9653DA1CC}">
      <dgm:prSet/>
      <dgm:spPr/>
      <dgm:t>
        <a:bodyPr/>
        <a:lstStyle/>
        <a:p>
          <a:endParaRPr lang="es-PA"/>
        </a:p>
      </dgm:t>
    </dgm:pt>
    <dgm:pt modelId="{CD238C6E-63C7-436E-9322-1F64311CBB89}" type="sibTrans" cxnId="{3717F6DC-EFEB-4E60-8F8A-CEE9653DA1CC}">
      <dgm:prSet/>
      <dgm:spPr/>
      <dgm:t>
        <a:bodyPr/>
        <a:lstStyle/>
        <a:p>
          <a:endParaRPr lang="es-PA"/>
        </a:p>
      </dgm:t>
    </dgm:pt>
    <dgm:pt modelId="{1F27110D-C479-41BA-92BF-51D266E0F5E6}">
      <dgm:prSet phldrT="[Texto]"/>
      <dgm:spPr/>
      <dgm:t>
        <a:bodyPr/>
        <a:lstStyle/>
        <a:p>
          <a:r>
            <a:rPr lang="es-PA" dirty="0" smtClean="0"/>
            <a:t>BAJOS</a:t>
          </a:r>
          <a:endParaRPr lang="es-PA" dirty="0"/>
        </a:p>
      </dgm:t>
    </dgm:pt>
    <dgm:pt modelId="{47F89453-FA35-40DD-81AD-8F9A0801E405}" type="parTrans" cxnId="{1E8CF63C-812E-4015-9424-C2F053A8F9A7}">
      <dgm:prSet/>
      <dgm:spPr/>
      <dgm:t>
        <a:bodyPr/>
        <a:lstStyle/>
        <a:p>
          <a:endParaRPr lang="es-PA"/>
        </a:p>
      </dgm:t>
    </dgm:pt>
    <dgm:pt modelId="{401FAA27-915A-419B-9272-A1E29303F67E}" type="sibTrans" cxnId="{1E8CF63C-812E-4015-9424-C2F053A8F9A7}">
      <dgm:prSet/>
      <dgm:spPr/>
      <dgm:t>
        <a:bodyPr/>
        <a:lstStyle/>
        <a:p>
          <a:endParaRPr lang="es-PA"/>
        </a:p>
      </dgm:t>
    </dgm:pt>
    <dgm:pt modelId="{252D4640-DB36-41E8-A38F-9A32EA777C7A}">
      <dgm:prSet phldrT="[Texto]"/>
      <dgm:spPr/>
      <dgm:t>
        <a:bodyPr/>
        <a:lstStyle/>
        <a:p>
          <a:r>
            <a:rPr lang="es-PA" dirty="0" smtClean="0"/>
            <a:t>ALTOS</a:t>
          </a:r>
          <a:endParaRPr lang="es-PA" dirty="0"/>
        </a:p>
      </dgm:t>
    </dgm:pt>
    <dgm:pt modelId="{A342FC1B-BE3D-44B5-81EF-FD542B99B53B}" type="parTrans" cxnId="{9344DA04-3250-4A92-85A3-351F492663E4}">
      <dgm:prSet/>
      <dgm:spPr/>
      <dgm:t>
        <a:bodyPr/>
        <a:lstStyle/>
        <a:p>
          <a:endParaRPr lang="es-PA"/>
        </a:p>
      </dgm:t>
    </dgm:pt>
    <dgm:pt modelId="{DCAEB554-0653-49BF-96FB-59C7C9B472CC}" type="sibTrans" cxnId="{9344DA04-3250-4A92-85A3-351F492663E4}">
      <dgm:prSet/>
      <dgm:spPr/>
      <dgm:t>
        <a:bodyPr/>
        <a:lstStyle/>
        <a:p>
          <a:endParaRPr lang="es-PA"/>
        </a:p>
      </dgm:t>
    </dgm:pt>
    <dgm:pt modelId="{50B314A4-E826-4D01-92B4-BA78A35CBE02}">
      <dgm:prSet phldrT="[Texto]"/>
      <dgm:spPr/>
      <dgm:t>
        <a:bodyPr/>
        <a:lstStyle/>
        <a:p>
          <a:r>
            <a:rPr lang="es-PA" dirty="0" smtClean="0"/>
            <a:t>PARA  NO SER</a:t>
          </a:r>
          <a:endParaRPr lang="es-PA" dirty="0"/>
        </a:p>
      </dgm:t>
    </dgm:pt>
    <dgm:pt modelId="{564E4C48-0E21-4DB9-A34C-476FD08918EA}" type="parTrans" cxnId="{E2525822-6147-4891-9082-17501ACCC887}">
      <dgm:prSet/>
      <dgm:spPr/>
      <dgm:t>
        <a:bodyPr/>
        <a:lstStyle/>
        <a:p>
          <a:endParaRPr lang="es-PA"/>
        </a:p>
      </dgm:t>
    </dgm:pt>
    <dgm:pt modelId="{180027D2-002E-4D06-904C-894CFFF5EF1B}" type="sibTrans" cxnId="{E2525822-6147-4891-9082-17501ACCC887}">
      <dgm:prSet/>
      <dgm:spPr/>
      <dgm:t>
        <a:bodyPr/>
        <a:lstStyle/>
        <a:p>
          <a:endParaRPr lang="es-PA"/>
        </a:p>
      </dgm:t>
    </dgm:pt>
    <dgm:pt modelId="{638941BC-B4A7-45FE-B8DD-9C77BA285EA4}">
      <dgm:prSet phldrT="[Texto]"/>
      <dgm:spPr/>
      <dgm:t>
        <a:bodyPr/>
        <a:lstStyle/>
        <a:p>
          <a:r>
            <a:rPr lang="es-PA" dirty="0" smtClean="0"/>
            <a:t>EXIGENTE CON UNO MISMO</a:t>
          </a:r>
          <a:endParaRPr lang="es-PA" dirty="0"/>
        </a:p>
      </dgm:t>
    </dgm:pt>
    <dgm:pt modelId="{73396A99-BF35-4263-9C66-40ACA8832294}" type="parTrans" cxnId="{246DB5DE-E678-432C-90C2-E9ED25BBEE0E}">
      <dgm:prSet/>
      <dgm:spPr/>
      <dgm:t>
        <a:bodyPr/>
        <a:lstStyle/>
        <a:p>
          <a:endParaRPr lang="es-PA"/>
        </a:p>
      </dgm:t>
    </dgm:pt>
    <dgm:pt modelId="{F9CACBED-FCB1-4864-8B5C-DA49221744B5}" type="sibTrans" cxnId="{246DB5DE-E678-432C-90C2-E9ED25BBEE0E}">
      <dgm:prSet/>
      <dgm:spPr/>
      <dgm:t>
        <a:bodyPr/>
        <a:lstStyle/>
        <a:p>
          <a:endParaRPr lang="es-PA"/>
        </a:p>
      </dgm:t>
    </dgm:pt>
    <dgm:pt modelId="{04E290B9-8765-4CAC-8B5B-AEC6A2E7AC36}">
      <dgm:prSet phldrT="[Texto]"/>
      <dgm:spPr/>
      <dgm:t>
        <a:bodyPr/>
        <a:lstStyle/>
        <a:p>
          <a:r>
            <a:rPr lang="es-PA" dirty="0" smtClean="0"/>
            <a:t>ARROGANTE Y CON ORGULLO DESMEDIDO</a:t>
          </a:r>
          <a:endParaRPr lang="es-PA" dirty="0"/>
        </a:p>
      </dgm:t>
    </dgm:pt>
    <dgm:pt modelId="{8235F36F-B6F3-4C91-84F2-1A9676F10A24}" type="parTrans" cxnId="{DE029001-F164-4A59-90FB-1A2CBD88559C}">
      <dgm:prSet/>
      <dgm:spPr/>
      <dgm:t>
        <a:bodyPr/>
        <a:lstStyle/>
        <a:p>
          <a:endParaRPr lang="es-PA"/>
        </a:p>
      </dgm:t>
    </dgm:pt>
    <dgm:pt modelId="{2A22538B-F89A-4455-89A2-9F62C283E4DA}" type="sibTrans" cxnId="{DE029001-F164-4A59-90FB-1A2CBD88559C}">
      <dgm:prSet/>
      <dgm:spPr/>
      <dgm:t>
        <a:bodyPr/>
        <a:lstStyle/>
        <a:p>
          <a:endParaRPr lang="es-PA"/>
        </a:p>
      </dgm:t>
    </dgm:pt>
    <dgm:pt modelId="{80F1B1CA-042E-4053-AE3B-D0D8C7995097}" type="pres">
      <dgm:prSet presAssocID="{FBB7160A-91B4-4ABC-B9B6-F7605CFDB82D}" presName="Name0" presStyleCnt="0">
        <dgm:presLayoutVars>
          <dgm:dir/>
          <dgm:animLvl val="lvl"/>
          <dgm:resizeHandles val="exact"/>
        </dgm:presLayoutVars>
      </dgm:prSet>
      <dgm:spPr/>
    </dgm:pt>
    <dgm:pt modelId="{262AE2B2-C93E-4FEB-8ECC-9C363EED3863}" type="pres">
      <dgm:prSet presAssocID="{50B314A4-E826-4D01-92B4-BA78A35CBE02}" presName="boxAndChildren" presStyleCnt="0"/>
      <dgm:spPr/>
    </dgm:pt>
    <dgm:pt modelId="{7B04F4A2-6BB5-47CF-B69A-D9EA90C42189}" type="pres">
      <dgm:prSet presAssocID="{50B314A4-E826-4D01-92B4-BA78A35CBE02}" presName="parentTextBox" presStyleLbl="node1" presStyleIdx="0" presStyleCnt="3"/>
      <dgm:spPr/>
    </dgm:pt>
    <dgm:pt modelId="{06B84490-6100-4BE0-876B-3349072E8606}" type="pres">
      <dgm:prSet presAssocID="{50B314A4-E826-4D01-92B4-BA78A35CBE02}" presName="entireBox" presStyleLbl="node1" presStyleIdx="0" presStyleCnt="3"/>
      <dgm:spPr/>
    </dgm:pt>
    <dgm:pt modelId="{5BB0CA9B-C2D0-4618-A9D5-C7C27B3BE07E}" type="pres">
      <dgm:prSet presAssocID="{50B314A4-E826-4D01-92B4-BA78A35CBE02}" presName="descendantBox" presStyleCnt="0"/>
      <dgm:spPr/>
    </dgm:pt>
    <dgm:pt modelId="{5767357E-46B7-4098-A6EE-B962688DD9E4}" type="pres">
      <dgm:prSet presAssocID="{638941BC-B4A7-45FE-B8DD-9C77BA285EA4}" presName="childTextBox" presStyleLbl="fgAccFollowNode1" presStyleIdx="0" presStyleCnt="6">
        <dgm:presLayoutVars>
          <dgm:bulletEnabled val="1"/>
        </dgm:presLayoutVars>
      </dgm:prSet>
      <dgm:spPr/>
    </dgm:pt>
    <dgm:pt modelId="{594CE83D-F1DF-4B27-8E5C-AAAC8B6AC3D3}" type="pres">
      <dgm:prSet presAssocID="{04E290B9-8765-4CAC-8B5B-AEC6A2E7AC36}" presName="childTextBox" presStyleLbl="fgAccFollowNode1" presStyleIdx="1" presStyleCnt="6">
        <dgm:presLayoutVars>
          <dgm:bulletEnabled val="1"/>
        </dgm:presLayoutVars>
      </dgm:prSet>
      <dgm:spPr/>
    </dgm:pt>
    <dgm:pt modelId="{1B5D74D8-B5FE-46A5-8FEB-1CCE2F8E0EF0}" type="pres">
      <dgm:prSet presAssocID="{CD238C6E-63C7-436E-9322-1F64311CBB89}" presName="sp" presStyleCnt="0"/>
      <dgm:spPr/>
    </dgm:pt>
    <dgm:pt modelId="{F0AF763F-0D97-4D18-82E9-082B43B09249}" type="pres">
      <dgm:prSet presAssocID="{CDFB46E7-BE71-4501-95BA-6D830735BF6F}" presName="arrowAndChildren" presStyleCnt="0"/>
      <dgm:spPr/>
    </dgm:pt>
    <dgm:pt modelId="{063ED913-BAC8-476B-836A-583F6D5C6F63}" type="pres">
      <dgm:prSet presAssocID="{CDFB46E7-BE71-4501-95BA-6D830735BF6F}" presName="parentTextArrow" presStyleLbl="node1" presStyleIdx="0" presStyleCnt="3"/>
      <dgm:spPr/>
    </dgm:pt>
    <dgm:pt modelId="{248D46FA-0393-4528-9061-C9FFDB330C74}" type="pres">
      <dgm:prSet presAssocID="{CDFB46E7-BE71-4501-95BA-6D830735BF6F}" presName="arrow" presStyleLbl="node1" presStyleIdx="1" presStyleCnt="3"/>
      <dgm:spPr/>
    </dgm:pt>
    <dgm:pt modelId="{F12567D4-6953-4E8F-B248-6D7CD438D91A}" type="pres">
      <dgm:prSet presAssocID="{CDFB46E7-BE71-4501-95BA-6D830735BF6F}" presName="descendantArrow" presStyleCnt="0"/>
      <dgm:spPr/>
    </dgm:pt>
    <dgm:pt modelId="{58BD6628-E45F-4A41-B3CB-78B683D93D39}" type="pres">
      <dgm:prSet presAssocID="{1F27110D-C479-41BA-92BF-51D266E0F5E6}" presName="childTextArrow" presStyleLbl="fgAccFollowNode1" presStyleIdx="2" presStyleCnt="6">
        <dgm:presLayoutVars>
          <dgm:bulletEnabled val="1"/>
        </dgm:presLayoutVars>
      </dgm:prSet>
      <dgm:spPr/>
    </dgm:pt>
    <dgm:pt modelId="{7F03AC90-5E06-42B4-883F-4F4ABA4EDB87}" type="pres">
      <dgm:prSet presAssocID="{252D4640-DB36-41E8-A38F-9A32EA777C7A}" presName="childTextArrow" presStyleLbl="fgAccFollowNode1" presStyleIdx="3" presStyleCnt="6">
        <dgm:presLayoutVars>
          <dgm:bulletEnabled val="1"/>
        </dgm:presLayoutVars>
      </dgm:prSet>
      <dgm:spPr/>
    </dgm:pt>
    <dgm:pt modelId="{48DED253-1880-42CD-B41F-4F666C387248}" type="pres">
      <dgm:prSet presAssocID="{AE8F67D0-13DA-4911-8AC1-604AF94BA329}" presName="sp" presStyleCnt="0"/>
      <dgm:spPr/>
    </dgm:pt>
    <dgm:pt modelId="{62AE0004-D7F5-447D-AB56-A90FE78A3045}" type="pres">
      <dgm:prSet presAssocID="{E3799A15-9BB0-4652-8121-B64E2D262B78}" presName="arrowAndChildren" presStyleCnt="0"/>
      <dgm:spPr/>
    </dgm:pt>
    <dgm:pt modelId="{4E882388-F4BC-4E07-8285-3F7D9FD0A45F}" type="pres">
      <dgm:prSet presAssocID="{E3799A15-9BB0-4652-8121-B64E2D262B78}" presName="parentTextArrow" presStyleLbl="node1" presStyleIdx="1" presStyleCnt="3"/>
      <dgm:spPr/>
    </dgm:pt>
    <dgm:pt modelId="{FE9BA2A5-CBC1-4ED5-9440-D2D12E205B87}" type="pres">
      <dgm:prSet presAssocID="{E3799A15-9BB0-4652-8121-B64E2D262B78}" presName="arrow" presStyleLbl="node1" presStyleIdx="2" presStyleCnt="3"/>
      <dgm:spPr/>
    </dgm:pt>
    <dgm:pt modelId="{008E324F-5381-46B8-B56A-F9C3EB1A1A5B}" type="pres">
      <dgm:prSet presAssocID="{E3799A15-9BB0-4652-8121-B64E2D262B78}" presName="descendantArrow" presStyleCnt="0"/>
      <dgm:spPr/>
    </dgm:pt>
    <dgm:pt modelId="{F726C58A-F8F3-48E7-A83E-02C4C78EBC1B}" type="pres">
      <dgm:prSet presAssocID="{CCB5E62F-9003-497F-B20B-EF1B7348F7E8}" presName="childTextArrow" presStyleLbl="fgAccFollowNode1" presStyleIdx="4" presStyleCnt="6">
        <dgm:presLayoutVars>
          <dgm:bulletEnabled val="1"/>
        </dgm:presLayoutVars>
      </dgm:prSet>
      <dgm:spPr/>
    </dgm:pt>
    <dgm:pt modelId="{58E04779-B66A-49E0-B8B6-8A8BDDDAA0E0}" type="pres">
      <dgm:prSet presAssocID="{4F757746-2041-410B-B913-D0A20AD9C5D0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65E903F6-B49A-4472-BF2C-F713413EFE9D}" type="presOf" srcId="{CDFB46E7-BE71-4501-95BA-6D830735BF6F}" destId="{063ED913-BAC8-476B-836A-583F6D5C6F63}" srcOrd="0" destOrd="0" presId="urn:microsoft.com/office/officeart/2005/8/layout/process4"/>
    <dgm:cxn modelId="{3717F6DC-EFEB-4E60-8F8A-CEE9653DA1CC}" srcId="{FBB7160A-91B4-4ABC-B9B6-F7605CFDB82D}" destId="{CDFB46E7-BE71-4501-95BA-6D830735BF6F}" srcOrd="1" destOrd="0" parTransId="{139B7CAB-69BD-4286-BBD9-7221660EDBE2}" sibTransId="{CD238C6E-63C7-436E-9322-1F64311CBB89}"/>
    <dgm:cxn modelId="{9344DA04-3250-4A92-85A3-351F492663E4}" srcId="{CDFB46E7-BE71-4501-95BA-6D830735BF6F}" destId="{252D4640-DB36-41E8-A38F-9A32EA777C7A}" srcOrd="1" destOrd="0" parTransId="{A342FC1B-BE3D-44B5-81EF-FD542B99B53B}" sibTransId="{DCAEB554-0653-49BF-96FB-59C7C9B472CC}"/>
    <dgm:cxn modelId="{DE029001-F164-4A59-90FB-1A2CBD88559C}" srcId="{50B314A4-E826-4D01-92B4-BA78A35CBE02}" destId="{04E290B9-8765-4CAC-8B5B-AEC6A2E7AC36}" srcOrd="1" destOrd="0" parTransId="{8235F36F-B6F3-4C91-84F2-1A9676F10A24}" sibTransId="{2A22538B-F89A-4455-89A2-9F62C283E4DA}"/>
    <dgm:cxn modelId="{3CBED8F9-760D-4595-92D7-7808AF2207FB}" type="presOf" srcId="{50B314A4-E826-4D01-92B4-BA78A35CBE02}" destId="{06B84490-6100-4BE0-876B-3349072E8606}" srcOrd="1" destOrd="0" presId="urn:microsoft.com/office/officeart/2005/8/layout/process4"/>
    <dgm:cxn modelId="{6D4B0136-89EE-4F14-80C1-5ADC58E0C37C}" srcId="{E3799A15-9BB0-4652-8121-B64E2D262B78}" destId="{4F757746-2041-410B-B913-D0A20AD9C5D0}" srcOrd="1" destOrd="0" parTransId="{7DA53A35-1864-46E3-93E0-989850992FC2}" sibTransId="{E548555A-17C9-44A0-BFD3-F66915ED4F24}"/>
    <dgm:cxn modelId="{41FA484C-8D65-4117-A811-5079EA03ED8D}" type="presOf" srcId="{638941BC-B4A7-45FE-B8DD-9C77BA285EA4}" destId="{5767357E-46B7-4098-A6EE-B962688DD9E4}" srcOrd="0" destOrd="0" presId="urn:microsoft.com/office/officeart/2005/8/layout/process4"/>
    <dgm:cxn modelId="{3F34A22D-02AE-4DA1-B00B-A1F6ADD6A84A}" type="presOf" srcId="{1F27110D-C479-41BA-92BF-51D266E0F5E6}" destId="{58BD6628-E45F-4A41-B3CB-78B683D93D39}" srcOrd="0" destOrd="0" presId="urn:microsoft.com/office/officeart/2005/8/layout/process4"/>
    <dgm:cxn modelId="{E3CA3958-1FBE-41C2-B457-A826AEDC955E}" type="presOf" srcId="{CCB5E62F-9003-497F-B20B-EF1B7348F7E8}" destId="{F726C58A-F8F3-48E7-A83E-02C4C78EBC1B}" srcOrd="0" destOrd="0" presId="urn:microsoft.com/office/officeart/2005/8/layout/process4"/>
    <dgm:cxn modelId="{59E83B01-A6E2-4C5E-93BA-2F4E4CA79CF2}" srcId="{FBB7160A-91B4-4ABC-B9B6-F7605CFDB82D}" destId="{E3799A15-9BB0-4652-8121-B64E2D262B78}" srcOrd="0" destOrd="0" parTransId="{3901EB8C-5B8A-4C38-8F1A-CDE94D187A7B}" sibTransId="{AE8F67D0-13DA-4911-8AC1-604AF94BA329}"/>
    <dgm:cxn modelId="{BC160C28-D077-4B5F-8E4D-C740688586DD}" type="presOf" srcId="{CDFB46E7-BE71-4501-95BA-6D830735BF6F}" destId="{248D46FA-0393-4528-9061-C9FFDB330C74}" srcOrd="1" destOrd="0" presId="urn:microsoft.com/office/officeart/2005/8/layout/process4"/>
    <dgm:cxn modelId="{E2525822-6147-4891-9082-17501ACCC887}" srcId="{FBB7160A-91B4-4ABC-B9B6-F7605CFDB82D}" destId="{50B314A4-E826-4D01-92B4-BA78A35CBE02}" srcOrd="2" destOrd="0" parTransId="{564E4C48-0E21-4DB9-A34C-476FD08918EA}" sibTransId="{180027D2-002E-4D06-904C-894CFFF5EF1B}"/>
    <dgm:cxn modelId="{CA52DFB8-A6FF-4DC8-A9FA-4AAAAF50EEFF}" type="presOf" srcId="{04E290B9-8765-4CAC-8B5B-AEC6A2E7AC36}" destId="{594CE83D-F1DF-4B27-8E5C-AAAC8B6AC3D3}" srcOrd="0" destOrd="0" presId="urn:microsoft.com/office/officeart/2005/8/layout/process4"/>
    <dgm:cxn modelId="{1E8CF63C-812E-4015-9424-C2F053A8F9A7}" srcId="{CDFB46E7-BE71-4501-95BA-6D830735BF6F}" destId="{1F27110D-C479-41BA-92BF-51D266E0F5E6}" srcOrd="0" destOrd="0" parTransId="{47F89453-FA35-40DD-81AD-8F9A0801E405}" sibTransId="{401FAA27-915A-419B-9272-A1E29303F67E}"/>
    <dgm:cxn modelId="{FC4835CC-3865-4C06-A251-15E0C1351797}" type="presOf" srcId="{4F757746-2041-410B-B913-D0A20AD9C5D0}" destId="{58E04779-B66A-49E0-B8B6-8A8BDDDAA0E0}" srcOrd="0" destOrd="0" presId="urn:microsoft.com/office/officeart/2005/8/layout/process4"/>
    <dgm:cxn modelId="{C29C2F5E-FC1C-4BF6-84E9-6D7AAA6ADC8B}" type="presOf" srcId="{50B314A4-E826-4D01-92B4-BA78A35CBE02}" destId="{7B04F4A2-6BB5-47CF-B69A-D9EA90C42189}" srcOrd="0" destOrd="0" presId="urn:microsoft.com/office/officeart/2005/8/layout/process4"/>
    <dgm:cxn modelId="{08DD6542-A49A-4FD3-8311-71F6A1C61D64}" type="presOf" srcId="{252D4640-DB36-41E8-A38F-9A32EA777C7A}" destId="{7F03AC90-5E06-42B4-883F-4F4ABA4EDB87}" srcOrd="0" destOrd="0" presId="urn:microsoft.com/office/officeart/2005/8/layout/process4"/>
    <dgm:cxn modelId="{E790C2A2-9FF5-48EC-BAA1-766C4D517133}" srcId="{E3799A15-9BB0-4652-8121-B64E2D262B78}" destId="{CCB5E62F-9003-497F-B20B-EF1B7348F7E8}" srcOrd="0" destOrd="0" parTransId="{0951B5F2-DB8B-4712-AEF8-62ECA211683C}" sibTransId="{C465A599-8CCF-48BB-84A1-057B53EE5A90}"/>
    <dgm:cxn modelId="{246DB5DE-E678-432C-90C2-E9ED25BBEE0E}" srcId="{50B314A4-E826-4D01-92B4-BA78A35CBE02}" destId="{638941BC-B4A7-45FE-B8DD-9C77BA285EA4}" srcOrd="0" destOrd="0" parTransId="{73396A99-BF35-4263-9C66-40ACA8832294}" sibTransId="{F9CACBED-FCB1-4864-8B5C-DA49221744B5}"/>
    <dgm:cxn modelId="{E3163D33-A720-4F48-8CCF-5326C0FEC73E}" type="presOf" srcId="{FBB7160A-91B4-4ABC-B9B6-F7605CFDB82D}" destId="{80F1B1CA-042E-4053-AE3B-D0D8C7995097}" srcOrd="0" destOrd="0" presId="urn:microsoft.com/office/officeart/2005/8/layout/process4"/>
    <dgm:cxn modelId="{B21F46FD-5CCF-44A6-8A36-9BC3E1B8AD3C}" type="presOf" srcId="{E3799A15-9BB0-4652-8121-B64E2D262B78}" destId="{4E882388-F4BC-4E07-8285-3F7D9FD0A45F}" srcOrd="0" destOrd="0" presId="urn:microsoft.com/office/officeart/2005/8/layout/process4"/>
    <dgm:cxn modelId="{EC53A892-06CE-4131-A47E-B7B4E065DE3E}" type="presOf" srcId="{E3799A15-9BB0-4652-8121-B64E2D262B78}" destId="{FE9BA2A5-CBC1-4ED5-9440-D2D12E205B87}" srcOrd="1" destOrd="0" presId="urn:microsoft.com/office/officeart/2005/8/layout/process4"/>
    <dgm:cxn modelId="{D0FA5E14-578F-43E0-8BD6-B7E1BA02C18C}" type="presParOf" srcId="{80F1B1CA-042E-4053-AE3B-D0D8C7995097}" destId="{262AE2B2-C93E-4FEB-8ECC-9C363EED3863}" srcOrd="0" destOrd="0" presId="urn:microsoft.com/office/officeart/2005/8/layout/process4"/>
    <dgm:cxn modelId="{98909BE2-2F0B-4873-82C1-A3EB82111A5A}" type="presParOf" srcId="{262AE2B2-C93E-4FEB-8ECC-9C363EED3863}" destId="{7B04F4A2-6BB5-47CF-B69A-D9EA90C42189}" srcOrd="0" destOrd="0" presId="urn:microsoft.com/office/officeart/2005/8/layout/process4"/>
    <dgm:cxn modelId="{D67F6EEE-98A7-4B61-B746-4A36A1274831}" type="presParOf" srcId="{262AE2B2-C93E-4FEB-8ECC-9C363EED3863}" destId="{06B84490-6100-4BE0-876B-3349072E8606}" srcOrd="1" destOrd="0" presId="urn:microsoft.com/office/officeart/2005/8/layout/process4"/>
    <dgm:cxn modelId="{B93611FF-179A-4F43-BF1E-6FB781FB61CF}" type="presParOf" srcId="{262AE2B2-C93E-4FEB-8ECC-9C363EED3863}" destId="{5BB0CA9B-C2D0-4618-A9D5-C7C27B3BE07E}" srcOrd="2" destOrd="0" presId="urn:microsoft.com/office/officeart/2005/8/layout/process4"/>
    <dgm:cxn modelId="{8450121A-DD70-4E80-9E93-89541EB5735D}" type="presParOf" srcId="{5BB0CA9B-C2D0-4618-A9D5-C7C27B3BE07E}" destId="{5767357E-46B7-4098-A6EE-B962688DD9E4}" srcOrd="0" destOrd="0" presId="urn:microsoft.com/office/officeart/2005/8/layout/process4"/>
    <dgm:cxn modelId="{DBF1A076-B46E-4392-A8BE-88629995C0C7}" type="presParOf" srcId="{5BB0CA9B-C2D0-4618-A9D5-C7C27B3BE07E}" destId="{594CE83D-F1DF-4B27-8E5C-AAAC8B6AC3D3}" srcOrd="1" destOrd="0" presId="urn:microsoft.com/office/officeart/2005/8/layout/process4"/>
    <dgm:cxn modelId="{5615C7EF-6373-46E5-BBBE-13E01DD2DB54}" type="presParOf" srcId="{80F1B1CA-042E-4053-AE3B-D0D8C7995097}" destId="{1B5D74D8-B5FE-46A5-8FEB-1CCE2F8E0EF0}" srcOrd="1" destOrd="0" presId="urn:microsoft.com/office/officeart/2005/8/layout/process4"/>
    <dgm:cxn modelId="{ED441323-45AB-4ABC-89D9-B2FE24E5C824}" type="presParOf" srcId="{80F1B1CA-042E-4053-AE3B-D0D8C7995097}" destId="{F0AF763F-0D97-4D18-82E9-082B43B09249}" srcOrd="2" destOrd="0" presId="urn:microsoft.com/office/officeart/2005/8/layout/process4"/>
    <dgm:cxn modelId="{AD013D2D-8B92-467E-AF42-AFE569594E2E}" type="presParOf" srcId="{F0AF763F-0D97-4D18-82E9-082B43B09249}" destId="{063ED913-BAC8-476B-836A-583F6D5C6F63}" srcOrd="0" destOrd="0" presId="urn:microsoft.com/office/officeart/2005/8/layout/process4"/>
    <dgm:cxn modelId="{F925325C-787C-4717-B500-858633EE66AE}" type="presParOf" srcId="{F0AF763F-0D97-4D18-82E9-082B43B09249}" destId="{248D46FA-0393-4528-9061-C9FFDB330C74}" srcOrd="1" destOrd="0" presId="urn:microsoft.com/office/officeart/2005/8/layout/process4"/>
    <dgm:cxn modelId="{8BF5E680-8702-4BD6-B4DD-CBCFDBCB58B0}" type="presParOf" srcId="{F0AF763F-0D97-4D18-82E9-082B43B09249}" destId="{F12567D4-6953-4E8F-B248-6D7CD438D91A}" srcOrd="2" destOrd="0" presId="urn:microsoft.com/office/officeart/2005/8/layout/process4"/>
    <dgm:cxn modelId="{074F56EF-62C9-4D18-B52D-EB1B739948EC}" type="presParOf" srcId="{F12567D4-6953-4E8F-B248-6D7CD438D91A}" destId="{58BD6628-E45F-4A41-B3CB-78B683D93D39}" srcOrd="0" destOrd="0" presId="urn:microsoft.com/office/officeart/2005/8/layout/process4"/>
    <dgm:cxn modelId="{E471E213-71F7-4B0B-9E33-76A8FA53F8E0}" type="presParOf" srcId="{F12567D4-6953-4E8F-B248-6D7CD438D91A}" destId="{7F03AC90-5E06-42B4-883F-4F4ABA4EDB87}" srcOrd="1" destOrd="0" presId="urn:microsoft.com/office/officeart/2005/8/layout/process4"/>
    <dgm:cxn modelId="{3D5262CC-92F5-4364-A88A-40B189CC5E73}" type="presParOf" srcId="{80F1B1CA-042E-4053-AE3B-D0D8C7995097}" destId="{48DED253-1880-42CD-B41F-4F666C387248}" srcOrd="3" destOrd="0" presId="urn:microsoft.com/office/officeart/2005/8/layout/process4"/>
    <dgm:cxn modelId="{65E122CB-13E8-4B81-BE9D-84559F953B8B}" type="presParOf" srcId="{80F1B1CA-042E-4053-AE3B-D0D8C7995097}" destId="{62AE0004-D7F5-447D-AB56-A90FE78A3045}" srcOrd="4" destOrd="0" presId="urn:microsoft.com/office/officeart/2005/8/layout/process4"/>
    <dgm:cxn modelId="{DFD611FB-40FD-4C72-BB4C-29A852CE5B20}" type="presParOf" srcId="{62AE0004-D7F5-447D-AB56-A90FE78A3045}" destId="{4E882388-F4BC-4E07-8285-3F7D9FD0A45F}" srcOrd="0" destOrd="0" presId="urn:microsoft.com/office/officeart/2005/8/layout/process4"/>
    <dgm:cxn modelId="{36C18719-4132-461B-8A0E-B8A76F4DE079}" type="presParOf" srcId="{62AE0004-D7F5-447D-AB56-A90FE78A3045}" destId="{FE9BA2A5-CBC1-4ED5-9440-D2D12E205B87}" srcOrd="1" destOrd="0" presId="urn:microsoft.com/office/officeart/2005/8/layout/process4"/>
    <dgm:cxn modelId="{CD55A961-3C6F-4A0C-B50D-3C8955BA1E8B}" type="presParOf" srcId="{62AE0004-D7F5-447D-AB56-A90FE78A3045}" destId="{008E324F-5381-46B8-B56A-F9C3EB1A1A5B}" srcOrd="2" destOrd="0" presId="urn:microsoft.com/office/officeart/2005/8/layout/process4"/>
    <dgm:cxn modelId="{74D1BEDB-7978-4B4D-A7DB-2F6AA1308D39}" type="presParOf" srcId="{008E324F-5381-46B8-B56A-F9C3EB1A1A5B}" destId="{F726C58A-F8F3-48E7-A83E-02C4C78EBC1B}" srcOrd="0" destOrd="0" presId="urn:microsoft.com/office/officeart/2005/8/layout/process4"/>
    <dgm:cxn modelId="{C4DB954C-053C-44C9-B538-CB048F4956FE}" type="presParOf" srcId="{008E324F-5381-46B8-B56A-F9C3EB1A1A5B}" destId="{58E04779-B66A-49E0-B8B6-8A8BDDDAA0E0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66AE44-23B9-4B04-B7CA-BBBDBD77E13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A"/>
        </a:p>
      </dgm:t>
    </dgm:pt>
    <dgm:pt modelId="{DD5F866D-D315-4002-A809-7B8B0C45667F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PA" sz="1800" dirty="0" smtClean="0">
              <a:solidFill>
                <a:srgbClr val="FF0000"/>
              </a:solidFill>
            </a:rPr>
            <a:t>ACTITUDES POSITIVAS QUE HAY QUE POTENCIAR EN LA AUTOESTIMA</a:t>
          </a:r>
        </a:p>
        <a:p>
          <a:pPr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A" dirty="0">
            <a:solidFill>
              <a:srgbClr val="FF0000"/>
            </a:solidFill>
          </a:endParaRPr>
        </a:p>
      </dgm:t>
    </dgm:pt>
    <dgm:pt modelId="{B9CDEEED-7526-4461-9442-30038B5E41F6}" type="parTrans" cxnId="{3C2A81AF-26D4-47F8-B15A-507A5C606339}">
      <dgm:prSet/>
      <dgm:spPr/>
      <dgm:t>
        <a:bodyPr/>
        <a:lstStyle/>
        <a:p>
          <a:endParaRPr lang="es-PA"/>
        </a:p>
      </dgm:t>
    </dgm:pt>
    <dgm:pt modelId="{54DD5009-5D8D-4F98-B679-C88FA7D7EAA3}" type="sibTrans" cxnId="{3C2A81AF-26D4-47F8-B15A-507A5C606339}">
      <dgm:prSet/>
      <dgm:spPr/>
      <dgm:t>
        <a:bodyPr/>
        <a:lstStyle/>
        <a:p>
          <a:endParaRPr lang="es-PA"/>
        </a:p>
      </dgm:t>
    </dgm:pt>
    <dgm:pt modelId="{56C10267-D1CF-40F8-B064-707DC4E8CD4D}">
      <dgm:prSet phldrT="[Texto]" custT="1"/>
      <dgm:spPr/>
      <dgm:t>
        <a:bodyPr/>
        <a:lstStyle/>
        <a:p>
          <a:r>
            <a:rPr lang="es-PA" sz="2400" dirty="0" smtClean="0"/>
            <a:t>1.Confiar en nosotros mismos</a:t>
          </a:r>
          <a:endParaRPr lang="es-PA" sz="2400" dirty="0"/>
        </a:p>
      </dgm:t>
    </dgm:pt>
    <dgm:pt modelId="{2193FB04-885B-4A02-A099-81D2C2D52EB6}" type="parTrans" cxnId="{E4BCCD40-7A25-4A03-A6C9-88159282A594}">
      <dgm:prSet/>
      <dgm:spPr/>
      <dgm:t>
        <a:bodyPr/>
        <a:lstStyle/>
        <a:p>
          <a:endParaRPr lang="es-PA"/>
        </a:p>
      </dgm:t>
    </dgm:pt>
    <dgm:pt modelId="{4A446B95-C40C-47F4-9852-81F7C65D2022}" type="sibTrans" cxnId="{E4BCCD40-7A25-4A03-A6C9-88159282A594}">
      <dgm:prSet/>
      <dgm:spPr/>
      <dgm:t>
        <a:bodyPr/>
        <a:lstStyle/>
        <a:p>
          <a:endParaRPr lang="es-PA"/>
        </a:p>
      </dgm:t>
    </dgm:pt>
    <dgm:pt modelId="{A8666F58-0D48-4BB7-9F0A-21DA8170788F}">
      <dgm:prSet phldrT="[Texto]" custT="1"/>
      <dgm:spPr/>
      <dgm:t>
        <a:bodyPr/>
        <a:lstStyle/>
        <a:p>
          <a:r>
            <a:rPr lang="es-PA" sz="1500" dirty="0" smtClean="0"/>
            <a:t>2.</a:t>
          </a:r>
          <a:r>
            <a:rPr lang="es-PA" sz="2800" dirty="0" smtClean="0"/>
            <a:t>Querernos</a:t>
          </a:r>
        </a:p>
        <a:p>
          <a:r>
            <a:rPr lang="es-PA" sz="1500" dirty="0" smtClean="0"/>
            <a:t>- </a:t>
          </a:r>
          <a:r>
            <a:rPr lang="es-PA" sz="2000" dirty="0" smtClean="0">
              <a:solidFill>
                <a:srgbClr val="C00000"/>
              </a:solidFill>
            </a:rPr>
            <a:t>Porque soy capaz</a:t>
          </a:r>
        </a:p>
        <a:p>
          <a:r>
            <a:rPr lang="es-PA" sz="2000" dirty="0" smtClean="0">
              <a:solidFill>
                <a:srgbClr val="C00000"/>
              </a:solidFill>
            </a:rPr>
            <a:t>- Porque no temo</a:t>
          </a:r>
        </a:p>
        <a:p>
          <a:r>
            <a:rPr lang="es-PA" sz="2000" dirty="0" smtClean="0">
              <a:solidFill>
                <a:srgbClr val="C00000"/>
              </a:solidFill>
            </a:rPr>
            <a:t>- Porque siempre procuro</a:t>
          </a:r>
        </a:p>
        <a:p>
          <a:r>
            <a:rPr lang="es-PA" sz="2000" dirty="0" smtClean="0">
              <a:solidFill>
                <a:srgbClr val="C00000"/>
              </a:solidFill>
            </a:rPr>
            <a:t>- Porque sé</a:t>
          </a:r>
        </a:p>
        <a:p>
          <a:r>
            <a:rPr lang="es-PA" sz="2000" dirty="0" smtClean="0">
              <a:solidFill>
                <a:srgbClr val="C00000"/>
              </a:solidFill>
            </a:rPr>
            <a:t>- Porque creo</a:t>
          </a:r>
        </a:p>
        <a:p>
          <a:r>
            <a:rPr lang="es-PA" sz="2000" dirty="0" smtClean="0">
              <a:solidFill>
                <a:srgbClr val="C00000"/>
              </a:solidFill>
            </a:rPr>
            <a:t>- Porque valgo</a:t>
          </a:r>
        </a:p>
        <a:p>
          <a:endParaRPr lang="es-PA" sz="2000" dirty="0" smtClean="0"/>
        </a:p>
        <a:p>
          <a:endParaRPr lang="es-PA" sz="2000" dirty="0" smtClean="0"/>
        </a:p>
        <a:p>
          <a:endParaRPr lang="es-PA" sz="1500" dirty="0"/>
        </a:p>
      </dgm:t>
    </dgm:pt>
    <dgm:pt modelId="{96B797FA-D07F-4C47-B4E7-0511209270B0}" type="parTrans" cxnId="{D20468D1-19F0-45E5-A10D-03C2E2F0F962}">
      <dgm:prSet/>
      <dgm:spPr/>
      <dgm:t>
        <a:bodyPr/>
        <a:lstStyle/>
        <a:p>
          <a:endParaRPr lang="es-PA"/>
        </a:p>
      </dgm:t>
    </dgm:pt>
    <dgm:pt modelId="{C1673767-4FFA-487E-A927-87C169FBE3C7}" type="sibTrans" cxnId="{D20468D1-19F0-45E5-A10D-03C2E2F0F962}">
      <dgm:prSet/>
      <dgm:spPr/>
      <dgm:t>
        <a:bodyPr/>
        <a:lstStyle/>
        <a:p>
          <a:endParaRPr lang="es-PA"/>
        </a:p>
      </dgm:t>
    </dgm:pt>
    <dgm:pt modelId="{B23A927F-BCA6-44B3-A08D-F016FB7F3F1E}">
      <dgm:prSet phldrT="[Texto]" custT="1"/>
      <dgm:spPr/>
      <dgm:t>
        <a:bodyPr/>
        <a:lstStyle/>
        <a:p>
          <a:endParaRPr lang="es-PA" sz="2400" dirty="0" smtClean="0"/>
        </a:p>
        <a:p>
          <a:r>
            <a:rPr lang="es-PA" sz="2400" dirty="0" smtClean="0"/>
            <a:t>3.Alimentar la autoestima</a:t>
          </a:r>
          <a:endParaRPr lang="es-PA" sz="2400" dirty="0"/>
        </a:p>
      </dgm:t>
    </dgm:pt>
    <dgm:pt modelId="{1BBA2A87-EAF3-4788-8DA3-91249B86E160}" type="parTrans" cxnId="{2DF5EE17-A785-453E-B9C5-5BBEA53BF1E0}">
      <dgm:prSet/>
      <dgm:spPr/>
      <dgm:t>
        <a:bodyPr/>
        <a:lstStyle/>
        <a:p>
          <a:endParaRPr lang="es-PA"/>
        </a:p>
      </dgm:t>
    </dgm:pt>
    <dgm:pt modelId="{34D1D9AC-FEFA-4709-B2FA-1ACFC5BA7A2E}" type="sibTrans" cxnId="{2DF5EE17-A785-453E-B9C5-5BBEA53BF1E0}">
      <dgm:prSet/>
      <dgm:spPr/>
      <dgm:t>
        <a:bodyPr/>
        <a:lstStyle/>
        <a:p>
          <a:endParaRPr lang="es-PA"/>
        </a:p>
      </dgm:t>
    </dgm:pt>
    <dgm:pt modelId="{13E57538-4D43-4332-82C5-C81998D999D5}" type="pres">
      <dgm:prSet presAssocID="{7766AE44-23B9-4B04-B7CA-BBBDBD77E131}" presName="vert0" presStyleCnt="0">
        <dgm:presLayoutVars>
          <dgm:dir/>
          <dgm:animOne val="branch"/>
          <dgm:animLvl val="lvl"/>
        </dgm:presLayoutVars>
      </dgm:prSet>
      <dgm:spPr/>
    </dgm:pt>
    <dgm:pt modelId="{9124446F-2C44-46A0-A42B-B454EB194DB6}" type="pres">
      <dgm:prSet presAssocID="{DD5F866D-D315-4002-A809-7B8B0C45667F}" presName="thickLine" presStyleLbl="alignNode1" presStyleIdx="0" presStyleCnt="1"/>
      <dgm:spPr/>
    </dgm:pt>
    <dgm:pt modelId="{C7A680A5-3F5A-4CC0-BDE0-996241289080}" type="pres">
      <dgm:prSet presAssocID="{DD5F866D-D315-4002-A809-7B8B0C45667F}" presName="horz1" presStyleCnt="0"/>
      <dgm:spPr/>
    </dgm:pt>
    <dgm:pt modelId="{DC6B911C-7E55-4872-8CB3-4F985DBC33D2}" type="pres">
      <dgm:prSet presAssocID="{DD5F866D-D315-4002-A809-7B8B0C45667F}" presName="tx1" presStyleLbl="revTx" presStyleIdx="0" presStyleCnt="4"/>
      <dgm:spPr/>
    </dgm:pt>
    <dgm:pt modelId="{FC7074B0-9BF4-456D-A02B-F6594B0BE52C}" type="pres">
      <dgm:prSet presAssocID="{DD5F866D-D315-4002-A809-7B8B0C45667F}" presName="vert1" presStyleCnt="0"/>
      <dgm:spPr/>
    </dgm:pt>
    <dgm:pt modelId="{231E729A-61E9-4419-8ED7-C7D72AB359F8}" type="pres">
      <dgm:prSet presAssocID="{56C10267-D1CF-40F8-B064-707DC4E8CD4D}" presName="vertSpace2a" presStyleCnt="0"/>
      <dgm:spPr/>
    </dgm:pt>
    <dgm:pt modelId="{FD349771-5BAF-49A4-96D4-F05F29B176CD}" type="pres">
      <dgm:prSet presAssocID="{56C10267-D1CF-40F8-B064-707DC4E8CD4D}" presName="horz2" presStyleCnt="0"/>
      <dgm:spPr/>
    </dgm:pt>
    <dgm:pt modelId="{2D877EBE-E63D-41AA-AA75-7716FABB5EE9}" type="pres">
      <dgm:prSet presAssocID="{56C10267-D1CF-40F8-B064-707DC4E8CD4D}" presName="horzSpace2" presStyleCnt="0"/>
      <dgm:spPr/>
    </dgm:pt>
    <dgm:pt modelId="{A0D6AAD5-000E-4A0A-9AFC-B9FC167ECC2E}" type="pres">
      <dgm:prSet presAssocID="{56C10267-D1CF-40F8-B064-707DC4E8CD4D}" presName="tx2" presStyleLbl="revTx" presStyleIdx="1" presStyleCnt="4"/>
      <dgm:spPr/>
    </dgm:pt>
    <dgm:pt modelId="{F0C8F228-E19A-4CB1-ACED-A085A3787CB1}" type="pres">
      <dgm:prSet presAssocID="{56C10267-D1CF-40F8-B064-707DC4E8CD4D}" presName="vert2" presStyleCnt="0"/>
      <dgm:spPr/>
    </dgm:pt>
    <dgm:pt modelId="{7EECB986-F935-4942-B2C0-B62691EB4245}" type="pres">
      <dgm:prSet presAssocID="{56C10267-D1CF-40F8-B064-707DC4E8CD4D}" presName="thinLine2b" presStyleLbl="callout" presStyleIdx="0" presStyleCnt="3"/>
      <dgm:spPr/>
    </dgm:pt>
    <dgm:pt modelId="{4BD179FA-1BF4-4377-B608-FA8F31E72395}" type="pres">
      <dgm:prSet presAssocID="{56C10267-D1CF-40F8-B064-707DC4E8CD4D}" presName="vertSpace2b" presStyleCnt="0"/>
      <dgm:spPr/>
    </dgm:pt>
    <dgm:pt modelId="{D020761B-DACC-434D-A356-E88E0844615E}" type="pres">
      <dgm:prSet presAssocID="{A8666F58-0D48-4BB7-9F0A-21DA8170788F}" presName="horz2" presStyleCnt="0"/>
      <dgm:spPr/>
    </dgm:pt>
    <dgm:pt modelId="{769563CA-C004-4B84-A66E-ED6E9DE0C0FD}" type="pres">
      <dgm:prSet presAssocID="{A8666F58-0D48-4BB7-9F0A-21DA8170788F}" presName="horzSpace2" presStyleCnt="0"/>
      <dgm:spPr/>
    </dgm:pt>
    <dgm:pt modelId="{6FD27C85-081D-4E44-BEAB-BE7FA46B7471}" type="pres">
      <dgm:prSet presAssocID="{A8666F58-0D48-4BB7-9F0A-21DA8170788F}" presName="tx2" presStyleLbl="revTx" presStyleIdx="2" presStyleCnt="4" custScaleX="59416" custScaleY="179620"/>
      <dgm:spPr/>
      <dgm:t>
        <a:bodyPr/>
        <a:lstStyle/>
        <a:p>
          <a:endParaRPr lang="es-PA"/>
        </a:p>
      </dgm:t>
    </dgm:pt>
    <dgm:pt modelId="{1E9F8FF2-F100-4FF0-AFB4-0A04FC1B11AA}" type="pres">
      <dgm:prSet presAssocID="{A8666F58-0D48-4BB7-9F0A-21DA8170788F}" presName="vert2" presStyleCnt="0"/>
      <dgm:spPr/>
    </dgm:pt>
    <dgm:pt modelId="{E21CE3A2-D772-4ABB-A54E-F088EFF5C724}" type="pres">
      <dgm:prSet presAssocID="{A8666F58-0D48-4BB7-9F0A-21DA8170788F}" presName="thinLine2b" presStyleLbl="callout" presStyleIdx="1" presStyleCnt="3"/>
      <dgm:spPr/>
    </dgm:pt>
    <dgm:pt modelId="{3FEBFCAB-5168-43AD-8AF5-D0A96210835F}" type="pres">
      <dgm:prSet presAssocID="{A8666F58-0D48-4BB7-9F0A-21DA8170788F}" presName="vertSpace2b" presStyleCnt="0"/>
      <dgm:spPr/>
    </dgm:pt>
    <dgm:pt modelId="{97B4D474-BD2B-4DC0-B675-B29428C43CC3}" type="pres">
      <dgm:prSet presAssocID="{B23A927F-BCA6-44B3-A08D-F016FB7F3F1E}" presName="horz2" presStyleCnt="0"/>
      <dgm:spPr/>
    </dgm:pt>
    <dgm:pt modelId="{8AD9B6F2-7989-4B0A-A1C6-F8F7595B7A09}" type="pres">
      <dgm:prSet presAssocID="{B23A927F-BCA6-44B3-A08D-F016FB7F3F1E}" presName="horzSpace2" presStyleCnt="0"/>
      <dgm:spPr/>
    </dgm:pt>
    <dgm:pt modelId="{A52231A2-17B4-4F1F-921F-63CF964A0B1C}" type="pres">
      <dgm:prSet presAssocID="{B23A927F-BCA6-44B3-A08D-F016FB7F3F1E}" presName="tx2" presStyleLbl="revTx" presStyleIdx="3" presStyleCnt="4"/>
      <dgm:spPr/>
    </dgm:pt>
    <dgm:pt modelId="{438A247A-131A-4DEE-827E-12C0DE60588D}" type="pres">
      <dgm:prSet presAssocID="{B23A927F-BCA6-44B3-A08D-F016FB7F3F1E}" presName="vert2" presStyleCnt="0"/>
      <dgm:spPr/>
    </dgm:pt>
    <dgm:pt modelId="{3BFFC6E3-8F9A-47AF-B863-F195E7DA8941}" type="pres">
      <dgm:prSet presAssocID="{B23A927F-BCA6-44B3-A08D-F016FB7F3F1E}" presName="thinLine2b" presStyleLbl="callout" presStyleIdx="2" presStyleCnt="3"/>
      <dgm:spPr/>
    </dgm:pt>
    <dgm:pt modelId="{019D288B-A81D-4D88-AC35-245D6DCD7FA1}" type="pres">
      <dgm:prSet presAssocID="{B23A927F-BCA6-44B3-A08D-F016FB7F3F1E}" presName="vertSpace2b" presStyleCnt="0"/>
      <dgm:spPr/>
    </dgm:pt>
  </dgm:ptLst>
  <dgm:cxnLst>
    <dgm:cxn modelId="{E4BCCD40-7A25-4A03-A6C9-88159282A594}" srcId="{DD5F866D-D315-4002-A809-7B8B0C45667F}" destId="{56C10267-D1CF-40F8-B064-707DC4E8CD4D}" srcOrd="0" destOrd="0" parTransId="{2193FB04-885B-4A02-A099-81D2C2D52EB6}" sibTransId="{4A446B95-C40C-47F4-9852-81F7C65D2022}"/>
    <dgm:cxn modelId="{D20468D1-19F0-45E5-A10D-03C2E2F0F962}" srcId="{DD5F866D-D315-4002-A809-7B8B0C45667F}" destId="{A8666F58-0D48-4BB7-9F0A-21DA8170788F}" srcOrd="1" destOrd="0" parTransId="{96B797FA-D07F-4C47-B4E7-0511209270B0}" sibTransId="{C1673767-4FFA-487E-A927-87C169FBE3C7}"/>
    <dgm:cxn modelId="{CC58634B-943A-4274-BD6B-A906EFDAEB0E}" type="presOf" srcId="{56C10267-D1CF-40F8-B064-707DC4E8CD4D}" destId="{A0D6AAD5-000E-4A0A-9AFC-B9FC167ECC2E}" srcOrd="0" destOrd="0" presId="urn:microsoft.com/office/officeart/2008/layout/LinedList"/>
    <dgm:cxn modelId="{D3B7C67C-B594-478D-BF5C-97C259DC1E3B}" type="presOf" srcId="{B23A927F-BCA6-44B3-A08D-F016FB7F3F1E}" destId="{A52231A2-17B4-4F1F-921F-63CF964A0B1C}" srcOrd="0" destOrd="0" presId="urn:microsoft.com/office/officeart/2008/layout/LinedList"/>
    <dgm:cxn modelId="{5F26900D-0CD6-45DC-95D3-5E656CBAFCA8}" type="presOf" srcId="{A8666F58-0D48-4BB7-9F0A-21DA8170788F}" destId="{6FD27C85-081D-4E44-BEAB-BE7FA46B7471}" srcOrd="0" destOrd="0" presId="urn:microsoft.com/office/officeart/2008/layout/LinedList"/>
    <dgm:cxn modelId="{C3C37AC5-696E-47DD-9FDE-6727E42E67D9}" type="presOf" srcId="{DD5F866D-D315-4002-A809-7B8B0C45667F}" destId="{DC6B911C-7E55-4872-8CB3-4F985DBC33D2}" srcOrd="0" destOrd="0" presId="urn:microsoft.com/office/officeart/2008/layout/LinedList"/>
    <dgm:cxn modelId="{3C2A81AF-26D4-47F8-B15A-507A5C606339}" srcId="{7766AE44-23B9-4B04-B7CA-BBBDBD77E131}" destId="{DD5F866D-D315-4002-A809-7B8B0C45667F}" srcOrd="0" destOrd="0" parTransId="{B9CDEEED-7526-4461-9442-30038B5E41F6}" sibTransId="{54DD5009-5D8D-4F98-B679-C88FA7D7EAA3}"/>
    <dgm:cxn modelId="{2DF5EE17-A785-453E-B9C5-5BBEA53BF1E0}" srcId="{DD5F866D-D315-4002-A809-7B8B0C45667F}" destId="{B23A927F-BCA6-44B3-A08D-F016FB7F3F1E}" srcOrd="2" destOrd="0" parTransId="{1BBA2A87-EAF3-4788-8DA3-91249B86E160}" sibTransId="{34D1D9AC-FEFA-4709-B2FA-1ACFC5BA7A2E}"/>
    <dgm:cxn modelId="{BA514535-F205-4905-8692-E50F2522403D}" type="presOf" srcId="{7766AE44-23B9-4B04-B7CA-BBBDBD77E131}" destId="{13E57538-4D43-4332-82C5-C81998D999D5}" srcOrd="0" destOrd="0" presId="urn:microsoft.com/office/officeart/2008/layout/LinedList"/>
    <dgm:cxn modelId="{3A3BD77A-D234-48E1-977A-40FE285C9884}" type="presParOf" srcId="{13E57538-4D43-4332-82C5-C81998D999D5}" destId="{9124446F-2C44-46A0-A42B-B454EB194DB6}" srcOrd="0" destOrd="0" presId="urn:microsoft.com/office/officeart/2008/layout/LinedList"/>
    <dgm:cxn modelId="{23F400E7-41D9-461D-A437-3DE64FA6CAE0}" type="presParOf" srcId="{13E57538-4D43-4332-82C5-C81998D999D5}" destId="{C7A680A5-3F5A-4CC0-BDE0-996241289080}" srcOrd="1" destOrd="0" presId="urn:microsoft.com/office/officeart/2008/layout/LinedList"/>
    <dgm:cxn modelId="{7FD699FC-E0D0-4B36-806E-8308606221A3}" type="presParOf" srcId="{C7A680A5-3F5A-4CC0-BDE0-996241289080}" destId="{DC6B911C-7E55-4872-8CB3-4F985DBC33D2}" srcOrd="0" destOrd="0" presId="urn:microsoft.com/office/officeart/2008/layout/LinedList"/>
    <dgm:cxn modelId="{F0C8546F-3946-4FF4-8D54-9CECCAE23BF9}" type="presParOf" srcId="{C7A680A5-3F5A-4CC0-BDE0-996241289080}" destId="{FC7074B0-9BF4-456D-A02B-F6594B0BE52C}" srcOrd="1" destOrd="0" presId="urn:microsoft.com/office/officeart/2008/layout/LinedList"/>
    <dgm:cxn modelId="{6579F9BB-696B-4392-A0F1-9C35775ED8F9}" type="presParOf" srcId="{FC7074B0-9BF4-456D-A02B-F6594B0BE52C}" destId="{231E729A-61E9-4419-8ED7-C7D72AB359F8}" srcOrd="0" destOrd="0" presId="urn:microsoft.com/office/officeart/2008/layout/LinedList"/>
    <dgm:cxn modelId="{10E8538C-3DE5-4673-9024-E8C9F01E03B8}" type="presParOf" srcId="{FC7074B0-9BF4-456D-A02B-F6594B0BE52C}" destId="{FD349771-5BAF-49A4-96D4-F05F29B176CD}" srcOrd="1" destOrd="0" presId="urn:microsoft.com/office/officeart/2008/layout/LinedList"/>
    <dgm:cxn modelId="{3C94FCD6-7E0D-45F1-B1B2-3D541306D5EF}" type="presParOf" srcId="{FD349771-5BAF-49A4-96D4-F05F29B176CD}" destId="{2D877EBE-E63D-41AA-AA75-7716FABB5EE9}" srcOrd="0" destOrd="0" presId="urn:microsoft.com/office/officeart/2008/layout/LinedList"/>
    <dgm:cxn modelId="{C3D7F62F-93F6-461A-901D-C0D9D0952963}" type="presParOf" srcId="{FD349771-5BAF-49A4-96D4-F05F29B176CD}" destId="{A0D6AAD5-000E-4A0A-9AFC-B9FC167ECC2E}" srcOrd="1" destOrd="0" presId="urn:microsoft.com/office/officeart/2008/layout/LinedList"/>
    <dgm:cxn modelId="{D9A4717A-01D2-4197-9A2D-0CB795F224E8}" type="presParOf" srcId="{FD349771-5BAF-49A4-96D4-F05F29B176CD}" destId="{F0C8F228-E19A-4CB1-ACED-A085A3787CB1}" srcOrd="2" destOrd="0" presId="urn:microsoft.com/office/officeart/2008/layout/LinedList"/>
    <dgm:cxn modelId="{5B13F8F5-9596-469D-AFDC-4A9125F106A5}" type="presParOf" srcId="{FC7074B0-9BF4-456D-A02B-F6594B0BE52C}" destId="{7EECB986-F935-4942-B2C0-B62691EB4245}" srcOrd="2" destOrd="0" presId="urn:microsoft.com/office/officeart/2008/layout/LinedList"/>
    <dgm:cxn modelId="{6679AB52-AEE1-441A-BCBA-EF43E38580AD}" type="presParOf" srcId="{FC7074B0-9BF4-456D-A02B-F6594B0BE52C}" destId="{4BD179FA-1BF4-4377-B608-FA8F31E72395}" srcOrd="3" destOrd="0" presId="urn:microsoft.com/office/officeart/2008/layout/LinedList"/>
    <dgm:cxn modelId="{C7AA3374-E976-4E03-B3C0-872AB4CD0A09}" type="presParOf" srcId="{FC7074B0-9BF4-456D-A02B-F6594B0BE52C}" destId="{D020761B-DACC-434D-A356-E88E0844615E}" srcOrd="4" destOrd="0" presId="urn:microsoft.com/office/officeart/2008/layout/LinedList"/>
    <dgm:cxn modelId="{DF9CB232-1AE0-4F0D-A307-432DB66BEE73}" type="presParOf" srcId="{D020761B-DACC-434D-A356-E88E0844615E}" destId="{769563CA-C004-4B84-A66E-ED6E9DE0C0FD}" srcOrd="0" destOrd="0" presId="urn:microsoft.com/office/officeart/2008/layout/LinedList"/>
    <dgm:cxn modelId="{B483AC10-BA9B-41AF-8A22-DE420D7CD4C8}" type="presParOf" srcId="{D020761B-DACC-434D-A356-E88E0844615E}" destId="{6FD27C85-081D-4E44-BEAB-BE7FA46B7471}" srcOrd="1" destOrd="0" presId="urn:microsoft.com/office/officeart/2008/layout/LinedList"/>
    <dgm:cxn modelId="{59081777-FEE4-4F27-982E-BD63D13C98CE}" type="presParOf" srcId="{D020761B-DACC-434D-A356-E88E0844615E}" destId="{1E9F8FF2-F100-4FF0-AFB4-0A04FC1B11AA}" srcOrd="2" destOrd="0" presId="urn:microsoft.com/office/officeart/2008/layout/LinedList"/>
    <dgm:cxn modelId="{379158A9-CA17-463B-9B34-4A96840E62D1}" type="presParOf" srcId="{FC7074B0-9BF4-456D-A02B-F6594B0BE52C}" destId="{E21CE3A2-D772-4ABB-A54E-F088EFF5C724}" srcOrd="5" destOrd="0" presId="urn:microsoft.com/office/officeart/2008/layout/LinedList"/>
    <dgm:cxn modelId="{EC16C14B-B984-4DCD-B651-09AF8DEBE587}" type="presParOf" srcId="{FC7074B0-9BF4-456D-A02B-F6594B0BE52C}" destId="{3FEBFCAB-5168-43AD-8AF5-D0A96210835F}" srcOrd="6" destOrd="0" presId="urn:microsoft.com/office/officeart/2008/layout/LinedList"/>
    <dgm:cxn modelId="{38A80319-0546-45CB-BEE2-80C08885C359}" type="presParOf" srcId="{FC7074B0-9BF4-456D-A02B-F6594B0BE52C}" destId="{97B4D474-BD2B-4DC0-B675-B29428C43CC3}" srcOrd="7" destOrd="0" presId="urn:microsoft.com/office/officeart/2008/layout/LinedList"/>
    <dgm:cxn modelId="{56596729-2C7A-4115-9B1D-7F69288C11A4}" type="presParOf" srcId="{97B4D474-BD2B-4DC0-B675-B29428C43CC3}" destId="{8AD9B6F2-7989-4B0A-A1C6-F8F7595B7A09}" srcOrd="0" destOrd="0" presId="urn:microsoft.com/office/officeart/2008/layout/LinedList"/>
    <dgm:cxn modelId="{45E25619-48AE-4456-AB9B-89444A0D9C7B}" type="presParOf" srcId="{97B4D474-BD2B-4DC0-B675-B29428C43CC3}" destId="{A52231A2-17B4-4F1F-921F-63CF964A0B1C}" srcOrd="1" destOrd="0" presId="urn:microsoft.com/office/officeart/2008/layout/LinedList"/>
    <dgm:cxn modelId="{B7F07DAB-81CB-4D06-9D10-7D37F328AEB9}" type="presParOf" srcId="{97B4D474-BD2B-4DC0-B675-B29428C43CC3}" destId="{438A247A-131A-4DEE-827E-12C0DE60588D}" srcOrd="2" destOrd="0" presId="urn:microsoft.com/office/officeart/2008/layout/LinedList"/>
    <dgm:cxn modelId="{2096DAE2-373D-43CB-BF70-742817CF0674}" type="presParOf" srcId="{FC7074B0-9BF4-456D-A02B-F6594B0BE52C}" destId="{3BFFC6E3-8F9A-47AF-B863-F195E7DA8941}" srcOrd="8" destOrd="0" presId="urn:microsoft.com/office/officeart/2008/layout/LinedList"/>
    <dgm:cxn modelId="{23A716DC-3F7C-4B23-956E-D53E415A48F5}" type="presParOf" srcId="{FC7074B0-9BF4-456D-A02B-F6594B0BE52C}" destId="{019D288B-A81D-4D88-AC35-245D6DCD7FA1}" srcOrd="9" destOrd="0" presId="urn:microsoft.com/office/officeart/2008/layout/Line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0AD327-22A3-432C-B918-76F902A7A5BB}">
      <dsp:nvSpPr>
        <dsp:cNvPr id="0" name=""/>
        <dsp:cNvSpPr/>
      </dsp:nvSpPr>
      <dsp:spPr>
        <a:xfrm>
          <a:off x="91365" y="1236"/>
          <a:ext cx="2508115" cy="1728091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7F6C91-C009-4D9E-97AA-D2553F2C0680}">
      <dsp:nvSpPr>
        <dsp:cNvPr id="0" name=""/>
        <dsp:cNvSpPr/>
      </dsp:nvSpPr>
      <dsp:spPr>
        <a:xfrm>
          <a:off x="91365" y="1729328"/>
          <a:ext cx="2508115" cy="930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600" kern="1200" dirty="0" smtClean="0"/>
            <a:t>Comprender que la autoestima es necesaria para desempeñar la profesión docente</a:t>
          </a:r>
          <a:endParaRPr lang="es-PA" sz="1600" kern="1200" dirty="0"/>
        </a:p>
      </dsp:txBody>
      <dsp:txXfrm>
        <a:off x="91365" y="1729328"/>
        <a:ext cx="2508115" cy="930510"/>
      </dsp:txXfrm>
    </dsp:sp>
    <dsp:sp modelId="{D7E45BBC-0179-4D81-9CEE-56B34FAEEEC4}">
      <dsp:nvSpPr>
        <dsp:cNvPr id="0" name=""/>
        <dsp:cNvSpPr/>
      </dsp:nvSpPr>
      <dsp:spPr>
        <a:xfrm>
          <a:off x="2850398" y="1236"/>
          <a:ext cx="2508115" cy="1728091"/>
        </a:xfrm>
        <a:prstGeom prst="round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4EAD7-869F-4014-A276-654BAD42A436}">
      <dsp:nvSpPr>
        <dsp:cNvPr id="0" name=""/>
        <dsp:cNvSpPr/>
      </dsp:nvSpPr>
      <dsp:spPr>
        <a:xfrm>
          <a:off x="2850398" y="1729328"/>
          <a:ext cx="2508115" cy="930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600" kern="1200" dirty="0" smtClean="0"/>
            <a:t>Potenciar ciertas actitudes que pueden mejorar el autoconcepto</a:t>
          </a:r>
          <a:endParaRPr lang="es-PA" sz="1600" kern="1200" dirty="0"/>
        </a:p>
      </dsp:txBody>
      <dsp:txXfrm>
        <a:off x="2850398" y="1729328"/>
        <a:ext cx="2508115" cy="930510"/>
      </dsp:txXfrm>
    </dsp:sp>
    <dsp:sp modelId="{CA0FA318-8FA1-4A26-8804-3CD26782CAC1}">
      <dsp:nvSpPr>
        <dsp:cNvPr id="0" name=""/>
        <dsp:cNvSpPr/>
      </dsp:nvSpPr>
      <dsp:spPr>
        <a:xfrm>
          <a:off x="5609430" y="1236"/>
          <a:ext cx="2508115" cy="1728091"/>
        </a:xfrm>
        <a:prstGeom prst="round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11202-CB59-448F-A43C-72C0D4BF010B}">
      <dsp:nvSpPr>
        <dsp:cNvPr id="0" name=""/>
        <dsp:cNvSpPr/>
      </dsp:nvSpPr>
      <dsp:spPr>
        <a:xfrm>
          <a:off x="5609430" y="1729328"/>
          <a:ext cx="2508115" cy="930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600" kern="1200" dirty="0" smtClean="0"/>
            <a:t>Desarrollar mecanismos para actuar ajustando nuestras expectativas a las posibilidades reales de intervención</a:t>
          </a:r>
          <a:endParaRPr lang="es-PA" sz="1600" kern="1200" dirty="0"/>
        </a:p>
      </dsp:txBody>
      <dsp:txXfrm>
        <a:off x="5609430" y="1729328"/>
        <a:ext cx="2508115" cy="930510"/>
      </dsp:txXfrm>
    </dsp:sp>
    <dsp:sp modelId="{B09D3ACA-0900-4877-A982-05752C3E056A}">
      <dsp:nvSpPr>
        <dsp:cNvPr id="0" name=""/>
        <dsp:cNvSpPr/>
      </dsp:nvSpPr>
      <dsp:spPr>
        <a:xfrm>
          <a:off x="2850398" y="2910650"/>
          <a:ext cx="2508115" cy="1122084"/>
        </a:xfrm>
        <a:prstGeom prst="round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8A4C8E-ADE3-4D13-B9C1-4D08793B2BCE}">
      <dsp:nvSpPr>
        <dsp:cNvPr id="0" name=""/>
        <dsp:cNvSpPr/>
      </dsp:nvSpPr>
      <dsp:spPr>
        <a:xfrm>
          <a:off x="1149645" y="4202624"/>
          <a:ext cx="5909621" cy="1196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600" kern="1200" dirty="0" smtClean="0"/>
            <a:t>Tomar ideas para  fomentar nuestras cualidades personales y superar nuestras dificultades</a:t>
          </a:r>
          <a:endParaRPr lang="es-PA" sz="1600" kern="1200" dirty="0"/>
        </a:p>
      </dsp:txBody>
      <dsp:txXfrm>
        <a:off x="1149645" y="4202624"/>
        <a:ext cx="5909621" cy="11967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B84490-6100-4BE0-876B-3349072E8606}">
      <dsp:nvSpPr>
        <dsp:cNvPr id="0" name=""/>
        <dsp:cNvSpPr/>
      </dsp:nvSpPr>
      <dsp:spPr>
        <a:xfrm>
          <a:off x="0" y="2640939"/>
          <a:ext cx="6777037" cy="8668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600" kern="1200" dirty="0" smtClean="0"/>
            <a:t>PARA  NO SER</a:t>
          </a:r>
          <a:endParaRPr lang="es-PA" sz="1600" kern="1200" dirty="0"/>
        </a:p>
      </dsp:txBody>
      <dsp:txXfrm>
        <a:off x="0" y="2640939"/>
        <a:ext cx="6777037" cy="468080"/>
      </dsp:txXfrm>
    </dsp:sp>
    <dsp:sp modelId="{5767357E-46B7-4098-A6EE-B962688DD9E4}">
      <dsp:nvSpPr>
        <dsp:cNvPr id="0" name=""/>
        <dsp:cNvSpPr/>
      </dsp:nvSpPr>
      <dsp:spPr>
        <a:xfrm>
          <a:off x="0" y="3091683"/>
          <a:ext cx="3388518" cy="3987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300" kern="1200" dirty="0" smtClean="0"/>
            <a:t>EXIGENTE CON UNO MISMO</a:t>
          </a:r>
          <a:endParaRPr lang="es-PA" sz="1300" kern="1200" dirty="0"/>
        </a:p>
      </dsp:txBody>
      <dsp:txXfrm>
        <a:off x="0" y="3091683"/>
        <a:ext cx="3388518" cy="398735"/>
      </dsp:txXfrm>
    </dsp:sp>
    <dsp:sp modelId="{594CE83D-F1DF-4B27-8E5C-AAAC8B6AC3D3}">
      <dsp:nvSpPr>
        <dsp:cNvPr id="0" name=""/>
        <dsp:cNvSpPr/>
      </dsp:nvSpPr>
      <dsp:spPr>
        <a:xfrm>
          <a:off x="3388518" y="3091683"/>
          <a:ext cx="3388518" cy="3987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300" kern="1200" dirty="0" smtClean="0"/>
            <a:t>ARROGANTE Y CON ORGULLO DESMEDIDO</a:t>
          </a:r>
          <a:endParaRPr lang="es-PA" sz="1300" kern="1200" dirty="0"/>
        </a:p>
      </dsp:txBody>
      <dsp:txXfrm>
        <a:off x="3388518" y="3091683"/>
        <a:ext cx="3388518" cy="398735"/>
      </dsp:txXfrm>
    </dsp:sp>
    <dsp:sp modelId="{248D46FA-0393-4528-9061-C9FFDB330C74}">
      <dsp:nvSpPr>
        <dsp:cNvPr id="0" name=""/>
        <dsp:cNvSpPr/>
      </dsp:nvSpPr>
      <dsp:spPr>
        <a:xfrm rot="10800000">
          <a:off x="0" y="1320779"/>
          <a:ext cx="6777037" cy="13331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600" kern="1200" dirty="0" smtClean="0"/>
            <a:t>CONCEPTUALIZARNOS EN NIVELES</a:t>
          </a:r>
          <a:endParaRPr lang="es-PA" sz="1600" kern="1200" dirty="0"/>
        </a:p>
      </dsp:txBody>
      <dsp:txXfrm rot="-10800000">
        <a:off x="0" y="1320779"/>
        <a:ext cx="6777037" cy="467939"/>
      </dsp:txXfrm>
    </dsp:sp>
    <dsp:sp modelId="{58BD6628-E45F-4A41-B3CB-78B683D93D39}">
      <dsp:nvSpPr>
        <dsp:cNvPr id="0" name=""/>
        <dsp:cNvSpPr/>
      </dsp:nvSpPr>
      <dsp:spPr>
        <a:xfrm>
          <a:off x="0" y="1788719"/>
          <a:ext cx="3388518" cy="3986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300" kern="1200" dirty="0" smtClean="0"/>
            <a:t>BAJOS</a:t>
          </a:r>
          <a:endParaRPr lang="es-PA" sz="1300" kern="1200" dirty="0"/>
        </a:p>
      </dsp:txBody>
      <dsp:txXfrm>
        <a:off x="0" y="1788719"/>
        <a:ext cx="3388518" cy="398615"/>
      </dsp:txXfrm>
    </dsp:sp>
    <dsp:sp modelId="{7F03AC90-5E06-42B4-883F-4F4ABA4EDB87}">
      <dsp:nvSpPr>
        <dsp:cNvPr id="0" name=""/>
        <dsp:cNvSpPr/>
      </dsp:nvSpPr>
      <dsp:spPr>
        <a:xfrm>
          <a:off x="3388518" y="1788719"/>
          <a:ext cx="3388518" cy="3986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300" kern="1200" dirty="0" smtClean="0"/>
            <a:t>ALTOS</a:t>
          </a:r>
          <a:endParaRPr lang="es-PA" sz="1300" kern="1200" dirty="0"/>
        </a:p>
      </dsp:txBody>
      <dsp:txXfrm>
        <a:off x="3388518" y="1788719"/>
        <a:ext cx="3388518" cy="398615"/>
      </dsp:txXfrm>
    </dsp:sp>
    <dsp:sp modelId="{FE9BA2A5-CBC1-4ED5-9440-D2D12E205B87}">
      <dsp:nvSpPr>
        <dsp:cNvPr id="0" name=""/>
        <dsp:cNvSpPr/>
      </dsp:nvSpPr>
      <dsp:spPr>
        <a:xfrm rot="10800000">
          <a:off x="0" y="620"/>
          <a:ext cx="6777037" cy="13331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600" kern="1200" dirty="0" smtClean="0"/>
            <a:t>ACTIVIDADES POSITIVAS QUE HAY QUE POTENCIAR</a:t>
          </a:r>
          <a:endParaRPr lang="es-PA" sz="1600" kern="1200" dirty="0"/>
        </a:p>
      </dsp:txBody>
      <dsp:txXfrm rot="-10800000">
        <a:off x="0" y="620"/>
        <a:ext cx="6777037" cy="467939"/>
      </dsp:txXfrm>
    </dsp:sp>
    <dsp:sp modelId="{F726C58A-F8F3-48E7-A83E-02C4C78EBC1B}">
      <dsp:nvSpPr>
        <dsp:cNvPr id="0" name=""/>
        <dsp:cNvSpPr/>
      </dsp:nvSpPr>
      <dsp:spPr>
        <a:xfrm>
          <a:off x="0" y="468559"/>
          <a:ext cx="3388518" cy="3986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300" kern="1200" dirty="0" smtClean="0"/>
            <a:t>AUTOESTIMA, CONCEPCIÓN DE UNO MISMO,</a:t>
          </a:r>
          <a:endParaRPr lang="es-PA" sz="1300" kern="1200" dirty="0"/>
        </a:p>
      </dsp:txBody>
      <dsp:txXfrm>
        <a:off x="0" y="468559"/>
        <a:ext cx="3388518" cy="398615"/>
      </dsp:txXfrm>
    </dsp:sp>
    <dsp:sp modelId="{58E04779-B66A-49E0-B8B6-8A8BDDDAA0E0}">
      <dsp:nvSpPr>
        <dsp:cNvPr id="0" name=""/>
        <dsp:cNvSpPr/>
      </dsp:nvSpPr>
      <dsp:spPr>
        <a:xfrm>
          <a:off x="3388518" y="468559"/>
          <a:ext cx="3388518" cy="3986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300" kern="1200" dirty="0" smtClean="0"/>
            <a:t>AUTOCONCEPTO</a:t>
          </a:r>
          <a:endParaRPr lang="es-PA" sz="1300" kern="1200" dirty="0"/>
        </a:p>
      </dsp:txBody>
      <dsp:txXfrm>
        <a:off x="3388518" y="468559"/>
        <a:ext cx="3388518" cy="3986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4446F-2C44-46A0-A42B-B454EB194DB6}">
      <dsp:nvSpPr>
        <dsp:cNvPr id="0" name=""/>
        <dsp:cNvSpPr/>
      </dsp:nvSpPr>
      <dsp:spPr>
        <a:xfrm>
          <a:off x="0" y="3023"/>
          <a:ext cx="81369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6B911C-7E55-4872-8CB3-4F985DBC33D2}">
      <dsp:nvSpPr>
        <dsp:cNvPr id="0" name=""/>
        <dsp:cNvSpPr/>
      </dsp:nvSpPr>
      <dsp:spPr>
        <a:xfrm>
          <a:off x="0" y="3023"/>
          <a:ext cx="1627380" cy="618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PA" sz="1800" kern="1200" dirty="0" smtClean="0">
              <a:solidFill>
                <a:srgbClr val="FF0000"/>
              </a:solidFill>
            </a:rPr>
            <a:t>ACTITUDES POSITIVAS QUE HAY QUE POTENCIAR EN LA AUTOESTIMA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A" kern="1200" dirty="0">
            <a:solidFill>
              <a:srgbClr val="FF0000"/>
            </a:solidFill>
          </a:endParaRPr>
        </a:p>
      </dsp:txBody>
      <dsp:txXfrm>
        <a:off x="0" y="3023"/>
        <a:ext cx="1627380" cy="6186640"/>
      </dsp:txXfrm>
    </dsp:sp>
    <dsp:sp modelId="{A0D6AAD5-000E-4A0A-9AFC-B9FC167ECC2E}">
      <dsp:nvSpPr>
        <dsp:cNvPr id="0" name=""/>
        <dsp:cNvSpPr/>
      </dsp:nvSpPr>
      <dsp:spPr>
        <a:xfrm>
          <a:off x="1749434" y="80356"/>
          <a:ext cx="6387469" cy="154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2400" kern="1200" dirty="0" smtClean="0"/>
            <a:t>1.Confiar en nosotros mismos</a:t>
          </a:r>
          <a:endParaRPr lang="es-PA" sz="2400" kern="1200" dirty="0"/>
        </a:p>
      </dsp:txBody>
      <dsp:txXfrm>
        <a:off x="1749434" y="80356"/>
        <a:ext cx="6387469" cy="1546660"/>
      </dsp:txXfrm>
    </dsp:sp>
    <dsp:sp modelId="{7EECB986-F935-4942-B2C0-B62691EB4245}">
      <dsp:nvSpPr>
        <dsp:cNvPr id="0" name=""/>
        <dsp:cNvSpPr/>
      </dsp:nvSpPr>
      <dsp:spPr>
        <a:xfrm>
          <a:off x="1627380" y="1627016"/>
          <a:ext cx="65095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D27C85-081D-4E44-BEAB-BE7FA46B7471}">
      <dsp:nvSpPr>
        <dsp:cNvPr id="0" name=""/>
        <dsp:cNvSpPr/>
      </dsp:nvSpPr>
      <dsp:spPr>
        <a:xfrm>
          <a:off x="1749434" y="1704349"/>
          <a:ext cx="3795178" cy="2778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500" kern="1200" dirty="0" smtClean="0"/>
            <a:t>2.</a:t>
          </a:r>
          <a:r>
            <a:rPr lang="es-PA" sz="2800" kern="1200" dirty="0" smtClean="0"/>
            <a:t>Querernos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500" kern="1200" dirty="0" smtClean="0"/>
            <a:t>- </a:t>
          </a:r>
          <a:r>
            <a:rPr lang="es-PA" sz="2000" kern="1200" dirty="0" smtClean="0">
              <a:solidFill>
                <a:srgbClr val="C00000"/>
              </a:solidFill>
            </a:rPr>
            <a:t>Porque soy capaz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2000" kern="1200" dirty="0" smtClean="0">
              <a:solidFill>
                <a:srgbClr val="C00000"/>
              </a:solidFill>
            </a:rPr>
            <a:t>- Porque no temo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2000" kern="1200" dirty="0" smtClean="0">
              <a:solidFill>
                <a:srgbClr val="C00000"/>
              </a:solidFill>
            </a:rPr>
            <a:t>- Porque siempre procuro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2000" kern="1200" dirty="0" smtClean="0">
              <a:solidFill>
                <a:srgbClr val="C00000"/>
              </a:solidFill>
            </a:rPr>
            <a:t>- Porque sé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2000" kern="1200" dirty="0" smtClean="0">
              <a:solidFill>
                <a:srgbClr val="C00000"/>
              </a:solidFill>
            </a:rPr>
            <a:t>- Porque creo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2000" kern="1200" dirty="0" smtClean="0">
              <a:solidFill>
                <a:srgbClr val="C00000"/>
              </a:solidFill>
            </a:rPr>
            <a:t>- Porque valgo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A" sz="2000" kern="1200" dirty="0" smtClean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A" sz="2000" kern="1200" dirty="0" smtClean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A" sz="1500" kern="1200" dirty="0"/>
        </a:p>
      </dsp:txBody>
      <dsp:txXfrm>
        <a:off x="1749434" y="1704349"/>
        <a:ext cx="3795178" cy="2778110"/>
      </dsp:txXfrm>
    </dsp:sp>
    <dsp:sp modelId="{E21CE3A2-D772-4ABB-A54E-F088EFF5C724}">
      <dsp:nvSpPr>
        <dsp:cNvPr id="0" name=""/>
        <dsp:cNvSpPr/>
      </dsp:nvSpPr>
      <dsp:spPr>
        <a:xfrm>
          <a:off x="1627380" y="4482460"/>
          <a:ext cx="65095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2231A2-17B4-4F1F-921F-63CF964A0B1C}">
      <dsp:nvSpPr>
        <dsp:cNvPr id="0" name=""/>
        <dsp:cNvSpPr/>
      </dsp:nvSpPr>
      <dsp:spPr>
        <a:xfrm>
          <a:off x="1749434" y="4559793"/>
          <a:ext cx="6387469" cy="154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A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2400" kern="1200" dirty="0" smtClean="0"/>
            <a:t>3.Alimentar la autoestima</a:t>
          </a:r>
          <a:endParaRPr lang="es-PA" sz="2400" kern="1200" dirty="0"/>
        </a:p>
      </dsp:txBody>
      <dsp:txXfrm>
        <a:off x="1749434" y="4559793"/>
        <a:ext cx="6387469" cy="1546660"/>
      </dsp:txXfrm>
    </dsp:sp>
    <dsp:sp modelId="{3BFFC6E3-8F9A-47AF-B863-F195E7DA8941}">
      <dsp:nvSpPr>
        <dsp:cNvPr id="0" name=""/>
        <dsp:cNvSpPr/>
      </dsp:nvSpPr>
      <dsp:spPr>
        <a:xfrm>
          <a:off x="1627380" y="6106453"/>
          <a:ext cx="65095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81E90E7-57F2-46BE-8735-BC58220A964D}" type="datetimeFigureOut">
              <a:rPr lang="es-PA" smtClean="0"/>
              <a:t>04/13/2012</a:t>
            </a:fld>
            <a:endParaRPr lang="es-P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5BCD234-EB79-4DCD-9432-9444E1627EC1}" type="slidenum">
              <a:rPr lang="es-PA" smtClean="0"/>
              <a:t>‹Nº›</a:t>
            </a:fld>
            <a:endParaRPr lang="es-P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90E7-57F2-46BE-8735-BC58220A964D}" type="datetimeFigureOut">
              <a:rPr lang="es-PA" smtClean="0"/>
              <a:t>04/13/2012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D234-EB79-4DCD-9432-9444E1627EC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90E7-57F2-46BE-8735-BC58220A964D}" type="datetimeFigureOut">
              <a:rPr lang="es-PA" smtClean="0"/>
              <a:t>04/13/2012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D234-EB79-4DCD-9432-9444E1627EC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90E7-57F2-46BE-8735-BC58220A964D}" type="datetimeFigureOut">
              <a:rPr lang="es-PA" smtClean="0"/>
              <a:t>04/13/2012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D234-EB79-4DCD-9432-9444E1627EC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90E7-57F2-46BE-8735-BC58220A964D}" type="datetimeFigureOut">
              <a:rPr lang="es-PA" smtClean="0"/>
              <a:t>04/13/2012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D234-EB79-4DCD-9432-9444E1627EC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90E7-57F2-46BE-8735-BC58220A964D}" type="datetimeFigureOut">
              <a:rPr lang="es-PA" smtClean="0"/>
              <a:t>04/13/2012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D234-EB79-4DCD-9432-9444E1627EC1}" type="slidenum">
              <a:rPr lang="es-PA" smtClean="0"/>
              <a:t>‹Nº›</a:t>
            </a:fld>
            <a:endParaRPr lang="es-P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90E7-57F2-46BE-8735-BC58220A964D}" type="datetimeFigureOut">
              <a:rPr lang="es-PA" smtClean="0"/>
              <a:t>04/13/2012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D234-EB79-4DCD-9432-9444E1627EC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90E7-57F2-46BE-8735-BC58220A964D}" type="datetimeFigureOut">
              <a:rPr lang="es-PA" smtClean="0"/>
              <a:t>04/13/2012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D234-EB79-4DCD-9432-9444E1627EC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90E7-57F2-46BE-8735-BC58220A964D}" type="datetimeFigureOut">
              <a:rPr lang="es-PA" smtClean="0"/>
              <a:t>04/13/2012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D234-EB79-4DCD-9432-9444E1627EC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90E7-57F2-46BE-8735-BC58220A964D}" type="datetimeFigureOut">
              <a:rPr lang="es-PA" smtClean="0"/>
              <a:t>04/13/2012</a:t>
            </a:fld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D234-EB79-4DCD-9432-9444E1627EC1}" type="slidenum">
              <a:rPr lang="es-PA" smtClean="0"/>
              <a:t>‹Nº›</a:t>
            </a:fld>
            <a:endParaRPr lang="es-P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P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90E7-57F2-46BE-8735-BC58220A964D}" type="datetimeFigureOut">
              <a:rPr lang="es-PA" smtClean="0"/>
              <a:t>04/13/2012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D234-EB79-4DCD-9432-9444E1627EC1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81E90E7-57F2-46BE-8735-BC58220A964D}" type="datetimeFigureOut">
              <a:rPr lang="es-PA" smtClean="0"/>
              <a:t>04/13/2012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5BCD234-EB79-4DCD-9432-9444E1627EC1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0"/>
            <a:ext cx="4932040" cy="6309320"/>
          </a:xfrm>
        </p:spPr>
        <p:txBody>
          <a:bodyPr>
            <a:normAutofit/>
          </a:bodyPr>
          <a:lstStyle/>
          <a:p>
            <a:r>
              <a:rPr lang="es-PA" sz="3200" dirty="0" smtClean="0">
                <a:solidFill>
                  <a:srgbClr val="0070C0"/>
                </a:solidFill>
                <a:latin typeface="+mj-lt"/>
              </a:rPr>
              <a:t>CAPÍTULO 8</a:t>
            </a:r>
          </a:p>
          <a:p>
            <a:endParaRPr lang="es-PA" sz="3200" dirty="0" smtClean="0">
              <a:solidFill>
                <a:srgbClr val="0070C0"/>
              </a:solidFill>
              <a:latin typeface="+mj-lt"/>
            </a:endParaRPr>
          </a:p>
          <a:p>
            <a:r>
              <a:rPr lang="es-PA" sz="3200" dirty="0" smtClean="0">
                <a:solidFill>
                  <a:srgbClr val="0070C0"/>
                </a:solidFill>
                <a:latin typeface="Lucida Handwriting" pitchFamily="66" charset="0"/>
              </a:rPr>
              <a:t>EL AUTOCONCEPTO, LA BASE DE NUESTRO TRABAJO</a:t>
            </a:r>
          </a:p>
          <a:p>
            <a:endParaRPr lang="es-PA" sz="3200" dirty="0" smtClean="0">
              <a:solidFill>
                <a:srgbClr val="0070C0"/>
              </a:solidFill>
            </a:endParaRPr>
          </a:p>
          <a:p>
            <a:endParaRPr lang="es-PA" sz="3200" dirty="0">
              <a:solidFill>
                <a:srgbClr val="0070C0"/>
              </a:solidFill>
            </a:endParaRPr>
          </a:p>
          <a:p>
            <a:endParaRPr lang="es-PA" sz="3200" dirty="0">
              <a:solidFill>
                <a:srgbClr val="0070C0"/>
              </a:solidFill>
            </a:endParaRPr>
          </a:p>
          <a:p>
            <a:r>
              <a:rPr lang="es-PA" sz="3200" dirty="0" smtClean="0">
                <a:solidFill>
                  <a:srgbClr val="FF0000"/>
                </a:solidFill>
              </a:rPr>
              <a:t>GRUPO N° 3</a:t>
            </a:r>
            <a:endParaRPr lang="es-PA" sz="32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t3.gstatic.com/images?q=tbn:ANd9GcREBP4lvsLb8hS4Gp6sacd632ciHgucLYqW77Euyrp3emWBhg9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564905"/>
            <a:ext cx="4536504" cy="3888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651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24744"/>
          </a:xfrm>
        </p:spPr>
        <p:txBody>
          <a:bodyPr>
            <a:normAutofit fontScale="90000"/>
          </a:bodyPr>
          <a:lstStyle/>
          <a:p>
            <a:r>
              <a:rPr lang="es-PA" dirty="0" smtClean="0"/>
              <a:t>APRENDIZAJES DE ESTE CAPÍTULO</a:t>
            </a:r>
            <a:endParaRPr lang="es-PA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708136"/>
              </p:ext>
            </p:extLst>
          </p:nvPr>
        </p:nvGraphicFramePr>
        <p:xfrm>
          <a:off x="323528" y="1340768"/>
          <a:ext cx="820891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9089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936104"/>
          </a:xfrm>
        </p:spPr>
        <p:txBody>
          <a:bodyPr>
            <a:normAutofit/>
          </a:bodyPr>
          <a:lstStyle/>
          <a:p>
            <a:r>
              <a:rPr lang="es-PA" dirty="0" smtClean="0"/>
              <a:t>MIS LOGROS Y CUALIDADES</a:t>
            </a:r>
            <a:endParaRPr lang="es-PA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686858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0974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334606"/>
              </p:ext>
            </p:extLst>
          </p:nvPr>
        </p:nvGraphicFramePr>
        <p:xfrm>
          <a:off x="539552" y="404664"/>
          <a:ext cx="8136904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2109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548680"/>
            <a:ext cx="8064896" cy="1080120"/>
          </a:xfrm>
        </p:spPr>
        <p:txBody>
          <a:bodyPr>
            <a:normAutofit fontScale="90000"/>
          </a:bodyPr>
          <a:lstStyle/>
          <a:p>
            <a:r>
              <a:rPr lang="es-PA" dirty="0" smtClean="0">
                <a:solidFill>
                  <a:srgbClr val="FF0000"/>
                </a:solidFill>
              </a:rPr>
              <a:t>ACTITUDES  QUE DEBEMOS REVISAR</a:t>
            </a:r>
            <a:endParaRPr lang="es-PA" dirty="0">
              <a:solidFill>
                <a:srgbClr val="FF000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3"/>
          </p:nvPr>
        </p:nvSpPr>
        <p:spPr>
          <a:xfrm>
            <a:off x="1042416" y="1628800"/>
            <a:ext cx="3419856" cy="4536504"/>
          </a:xfrm>
        </p:spPr>
        <p:txBody>
          <a:bodyPr>
            <a:normAutofit fontScale="92500" lnSpcReduction="10000"/>
          </a:bodyPr>
          <a:lstStyle/>
          <a:p>
            <a:r>
              <a:rPr lang="es-PA" dirty="0" smtClean="0">
                <a:solidFill>
                  <a:srgbClr val="FF0000"/>
                </a:solidFill>
              </a:rPr>
              <a:t>NEGATIVO:</a:t>
            </a:r>
          </a:p>
          <a:p>
            <a:r>
              <a:rPr lang="es-PA" dirty="0" smtClean="0"/>
              <a:t>Yo soy así</a:t>
            </a:r>
          </a:p>
          <a:p>
            <a:r>
              <a:rPr lang="es-PA" dirty="0" smtClean="0"/>
              <a:t>No sirvo</a:t>
            </a:r>
          </a:p>
          <a:p>
            <a:r>
              <a:rPr lang="es-PA" dirty="0" smtClean="0"/>
              <a:t>Es imposible</a:t>
            </a:r>
          </a:p>
          <a:p>
            <a:r>
              <a:rPr lang="es-PA" dirty="0" smtClean="0"/>
              <a:t>Incomodidad al formar parte de grupos.</a:t>
            </a:r>
          </a:p>
          <a:p>
            <a:r>
              <a:rPr lang="es-PA" dirty="0" smtClean="0"/>
              <a:t>Falta de compromiso</a:t>
            </a:r>
          </a:p>
          <a:p>
            <a:r>
              <a:rPr lang="es-PA" dirty="0" smtClean="0"/>
              <a:t>Radicalizarse en las posturas</a:t>
            </a:r>
          </a:p>
          <a:p>
            <a:r>
              <a:rPr lang="es-PA" dirty="0" smtClean="0"/>
              <a:t>No tener en cuenta el alumnado y sus necesidades.</a:t>
            </a:r>
          </a:p>
          <a:p>
            <a:endParaRPr lang="es-PA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4"/>
          </p:nvPr>
        </p:nvSpPr>
        <p:spPr>
          <a:xfrm>
            <a:off x="4645152" y="1700808"/>
            <a:ext cx="3419856" cy="4392488"/>
          </a:xfrm>
        </p:spPr>
        <p:txBody>
          <a:bodyPr>
            <a:normAutofit lnSpcReduction="10000"/>
          </a:bodyPr>
          <a:lstStyle/>
          <a:p>
            <a:r>
              <a:rPr lang="es-PA" dirty="0" smtClean="0">
                <a:solidFill>
                  <a:srgbClr val="FF0000"/>
                </a:solidFill>
              </a:rPr>
              <a:t>POSITIVO:</a:t>
            </a:r>
          </a:p>
          <a:p>
            <a:r>
              <a:rPr lang="es-PA" dirty="0" smtClean="0"/>
              <a:t>Fijarse en lo positivo</a:t>
            </a:r>
          </a:p>
          <a:p>
            <a:r>
              <a:rPr lang="es-PA" dirty="0" smtClean="0"/>
              <a:t>No generalizar</a:t>
            </a:r>
          </a:p>
          <a:p>
            <a:r>
              <a:rPr lang="es-PA" dirty="0" smtClean="0"/>
              <a:t>No personalizar</a:t>
            </a:r>
          </a:p>
          <a:p>
            <a:r>
              <a:rPr lang="es-PA" dirty="0" smtClean="0"/>
              <a:t>Desculpabilizar</a:t>
            </a:r>
          </a:p>
          <a:p>
            <a:r>
              <a:rPr lang="es-PA" dirty="0" smtClean="0"/>
              <a:t>No interpretar el pensamiento de la s demás personas</a:t>
            </a:r>
          </a:p>
          <a:p>
            <a:r>
              <a:rPr lang="es-PA" dirty="0" smtClean="0"/>
              <a:t>Olvidar los “debería”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212650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43609" y="980728"/>
            <a:ext cx="517323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GRACIAS</a:t>
            </a:r>
            <a:endParaRPr lang="es-ES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http://t2.gstatic.com/images?q=tbn:ANd9GcSFv2hfhbhULLnVpccehakAS9L196SnoPf5f_0OR2SqO0RB4-I4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304167"/>
            <a:ext cx="5616624" cy="3789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9928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165</TotalTime>
  <Words>197</Words>
  <Application>Microsoft Office PowerPoint</Application>
  <PresentationFormat>Presentación en pantalla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Austin</vt:lpstr>
      <vt:lpstr>Presentación de PowerPoint</vt:lpstr>
      <vt:lpstr>APRENDIZAJES DE ESTE CAPÍTULO</vt:lpstr>
      <vt:lpstr>MIS LOGROS Y CUALIDADES</vt:lpstr>
      <vt:lpstr>Presentación de PowerPoint</vt:lpstr>
      <vt:lpstr>ACTITUDES  QUE DEBEMOS REVISAR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Denis Guerra</dc:creator>
  <cp:lastModifiedBy>Denis Guerra</cp:lastModifiedBy>
  <cp:revision>11</cp:revision>
  <dcterms:created xsi:type="dcterms:W3CDTF">2012-04-13T16:27:32Z</dcterms:created>
  <dcterms:modified xsi:type="dcterms:W3CDTF">2012-04-13T19:13:10Z</dcterms:modified>
</cp:coreProperties>
</file>