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presProps" Id="rId2" Target="presProps.xml"/><Relationship Type="http://schemas.openxmlformats.org/officeDocument/2006/relationships/theme" Id="rId1" Target="theme/theme2.xml"/><Relationship Type="http://schemas.openxmlformats.org/officeDocument/2006/relationships/slideMaster" Id="rId4" Target="slideMasters/slideMaster1.xml"/><Relationship Type="http://schemas.openxmlformats.org/officeDocument/2006/relationships/tableStyles" Id="rId3" Target="tableStyles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>
            <a:spAutoFit/>
          </a:bodyPr>
          <a:lstStyle/>
          <a:p>
            <a:pPr indent="-317500" lvl="1" marL="9144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4" id="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" id="25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6" id="26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9" id="39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/>
              <a:t>GRAFICOS DE DISPERSION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7" id="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" id="28"/>
          <p:cNvSpPr/>
          <p:nvPr/>
        </p:nvSpPr>
        <p:spPr>
          <a:xfrm>
            <a:off y="114475" x="55025"/>
            <a:ext cy="2208816" cx="2888621"/>
          </a:xfrm>
          <a:prstGeom prst="irregularSeal1">
            <a:avLst/>
          </a:prstGeom>
          <a:solidFill>
            <a:srgbClr val="FF00FF"/>
          </a:solidFill>
          <a:ln w="38100" cap="flat">
            <a:solidFill>
              <a:srgbClr val="00FF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>
              <a:buNone/>
            </a:pPr>
            <a:r>
              <a:rPr/>
              <a:t>USA COORDENADAS CARTESIANAS PARA MOSTRAR  DOS VARIABLES</a:t>
            </a:r>
          </a:p>
        </p:txBody>
      </p:sp>
      <p:sp>
        <p:nvSpPr>
          <p:cNvPr name="Shape 29" id="29"/>
          <p:cNvSpPr/>
          <p:nvPr/>
        </p:nvSpPr>
        <p:spPr>
          <a:xfrm rot="1396667">
            <a:off y="708498" x="3049065"/>
            <a:ext cy="1325184" cx="173840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38100" cap="flat">
            <a:solidFill>
              <a:srgbClr val="00FF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/>
              <a:t>SE MUESTRAN </a:t>
            </a:r>
          </a:p>
        </p:txBody>
      </p:sp>
      <p:sp>
        <p:nvSpPr>
          <p:cNvPr name="Shape 30" id="30"/>
          <p:cNvSpPr/>
          <p:nvPr/>
        </p:nvSpPr>
        <p:spPr>
          <a:xfrm>
            <a:off y="759675" x="4752050"/>
            <a:ext cy="2208816" cx="2888621"/>
          </a:xfrm>
          <a:prstGeom prst="irregularSeal1">
            <a:avLst/>
          </a:prstGeom>
          <a:solidFill>
            <a:srgbClr val="FF00FF"/>
          </a:solidFill>
          <a:ln w="38100" cap="flat">
            <a:solidFill>
              <a:srgbClr val="00FF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/>
              <a:t>EN FORMA DE PUNTOS Y ES USADA</a:t>
            </a:r>
          </a:p>
        </p:txBody>
      </p:sp>
      <p:sp>
        <p:nvSpPr>
          <p:cNvPr name="Shape 31" id="31"/>
          <p:cNvSpPr/>
          <p:nvPr/>
        </p:nvSpPr>
        <p:spPr>
          <a:xfrm rot="5175575">
            <a:off y="2941531" x="5711321"/>
            <a:ext cy="1325239" cx="17383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38100" cap="flat">
            <a:solidFill>
              <a:srgbClr val="00FF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/>
              <a:t>CUANDO</a:t>
            </a:r>
          </a:p>
        </p:txBody>
      </p:sp>
      <p:sp>
        <p:nvSpPr>
          <p:cNvPr name="Shape 32" id="32"/>
          <p:cNvSpPr/>
          <p:nvPr/>
        </p:nvSpPr>
        <p:spPr>
          <a:xfrm>
            <a:off y="4457425" x="5293293"/>
            <a:ext cy="2208816" cx="3806028"/>
          </a:xfrm>
          <a:prstGeom prst="irregularSeal1">
            <a:avLst/>
          </a:prstGeom>
          <a:solidFill>
            <a:srgbClr val="FF00FF"/>
          </a:solidFill>
          <a:ln w="38100" cap="flat">
            <a:solidFill>
              <a:srgbClr val="00FF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algn="ctr" rtl="0" lvl="0">
              <a:buClr>
                <a:srgbClr val="000000"/>
              </a:buClr>
              <a:buSzPct val="78571"/>
              <a:buFont typeface="Arial"/>
              <a:buNone/>
            </a:pPr>
            <a:r>
              <a:rPr/>
              <a:t>UNA VARIABLE ESTA BAJO EL CONTROL DEL EXPERIMENTADOR</a:t>
            </a:r>
          </a:p>
        </p:txBody>
      </p:sp>
      <p:sp>
        <p:nvSpPr>
          <p:cNvPr name="Shape 33" id="33"/>
          <p:cNvSpPr/>
          <p:nvPr/>
        </p:nvSpPr>
        <p:spPr>
          <a:xfrm rot="-10708040">
            <a:off y="5242975" x="3355117"/>
            <a:ext cy="1325264" cx="17385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38100" cap="flat">
            <a:solidFill>
              <a:srgbClr val="00FF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/>
              <a:t>ESTE GRAFO  MUESTRA</a:t>
            </a:r>
          </a:p>
        </p:txBody>
      </p:sp>
      <p:sp>
        <p:nvSpPr>
          <p:cNvPr name="Shape 34" id="34"/>
          <p:cNvSpPr/>
          <p:nvPr/>
        </p:nvSpPr>
        <p:spPr>
          <a:xfrm>
            <a:off y="4514801" x="195575"/>
            <a:ext cy="2208816" cx="2888621"/>
          </a:xfrm>
          <a:prstGeom prst="irregularSeal1">
            <a:avLst/>
          </a:prstGeom>
          <a:solidFill>
            <a:srgbClr val="FF00FF"/>
          </a:solidFill>
          <a:ln w="38100" cap="flat">
            <a:solidFill>
              <a:srgbClr val="00FF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/>
              <a:t>EL GRADO DE CORRELACION ENTRE LAS DOS VARIABLES</a:t>
            </a:r>
          </a:p>
        </p:txBody>
      </p:sp>
      <p:sp>
        <p:nvSpPr>
          <p:cNvPr name="Shape 35" id="35"/>
          <p:cNvSpPr/>
          <p:nvPr/>
        </p:nvSpPr>
        <p:spPr>
          <a:xfrm rot="-2573293">
            <a:off y="3480342" x="1126975"/>
            <a:ext cy="1325230" cx="173854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38100" cap="flat">
            <a:solidFill>
              <a:srgbClr val="00FF00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/>
              <a:t>COMO LA IMAGEN</a:t>
            </a:r>
          </a:p>
        </p:txBody>
      </p:sp>
      <p:sp>
        <p:nvSpPr>
          <p:cNvPr name="Shape 36" id="36"/>
          <p:cNvSpPr/>
          <p:nvPr/>
        </p:nvSpPr>
        <p:spPr>
          <a:xfrm>
            <a:off y="2665204" x="2739474"/>
            <a:ext cy="1877893" cx="296980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