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</p:sldMasterIdLst>
  <p:sldIdLst>
    <p:sldId id="266" r:id="rId4"/>
    <p:sldId id="265" r:id="rId5"/>
    <p:sldId id="256" r:id="rId6"/>
    <p:sldId id="260" r:id="rId7"/>
    <p:sldId id="257" r:id="rId8"/>
    <p:sldId id="268" r:id="rId9"/>
    <p:sldId id="259" r:id="rId10"/>
    <p:sldId id="261" r:id="rId11"/>
    <p:sldId id="262" r:id="rId12"/>
    <p:sldId id="269" r:id="rId13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>
        <p:scale>
          <a:sx n="62" d="100"/>
          <a:sy n="62" d="100"/>
        </p:scale>
        <p:origin x="-160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F0432-F079-4D84-BFF5-573E1EDBD58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3E09619-71DB-4264-9110-03BB5DDF77C2}">
      <dgm:prSet phldrT="[Texto]" custT="1"/>
      <dgm:spPr/>
      <dgm:t>
        <a:bodyPr/>
        <a:lstStyle/>
        <a:p>
          <a:r>
            <a:rPr lang="es-PA" sz="2800" dirty="0" smtClean="0"/>
            <a:t>Valorar los beneficios del trabajo en equipo</a:t>
          </a:r>
          <a:endParaRPr lang="es-PA" sz="2800" dirty="0"/>
        </a:p>
      </dgm:t>
    </dgm:pt>
    <dgm:pt modelId="{4E4C0C21-E764-4E79-AF29-E3A139583F85}" type="parTrans" cxnId="{B2327E63-89A9-4994-AA9E-197DE92B479B}">
      <dgm:prSet/>
      <dgm:spPr/>
      <dgm:t>
        <a:bodyPr/>
        <a:lstStyle/>
        <a:p>
          <a:endParaRPr lang="es-PA"/>
        </a:p>
      </dgm:t>
    </dgm:pt>
    <dgm:pt modelId="{16B6BF1B-D6DC-4CA7-B728-54E46F00B279}" type="sibTrans" cxnId="{B2327E63-89A9-4994-AA9E-197DE92B479B}">
      <dgm:prSet/>
      <dgm:spPr/>
      <dgm:t>
        <a:bodyPr/>
        <a:lstStyle/>
        <a:p>
          <a:endParaRPr lang="es-PA"/>
        </a:p>
      </dgm:t>
    </dgm:pt>
    <dgm:pt modelId="{0AE73E6B-6364-4DC4-9925-7E3DCC8306BB}">
      <dgm:prSet phldrT="[Texto]" custT="1"/>
      <dgm:spPr/>
      <dgm:t>
        <a:bodyPr/>
        <a:lstStyle/>
        <a:p>
          <a:r>
            <a:rPr lang="es-PA" sz="2800" dirty="0" smtClean="0"/>
            <a:t>Conocer algunas técnicas para dinamizar el trabajo en equipo</a:t>
          </a:r>
          <a:endParaRPr lang="es-PA" sz="2800" dirty="0"/>
        </a:p>
      </dgm:t>
    </dgm:pt>
    <dgm:pt modelId="{2C41D4CA-95BB-4EED-A2BD-DCD596A91BE0}" type="parTrans" cxnId="{3712E5E3-8D2A-437F-B28D-41ACE59938D8}">
      <dgm:prSet/>
      <dgm:spPr/>
      <dgm:t>
        <a:bodyPr/>
        <a:lstStyle/>
        <a:p>
          <a:endParaRPr lang="es-PA"/>
        </a:p>
      </dgm:t>
    </dgm:pt>
    <dgm:pt modelId="{7F65622C-3F81-43C7-8571-6935F00D9FC9}" type="sibTrans" cxnId="{3712E5E3-8D2A-437F-B28D-41ACE59938D8}">
      <dgm:prSet/>
      <dgm:spPr/>
      <dgm:t>
        <a:bodyPr/>
        <a:lstStyle/>
        <a:p>
          <a:endParaRPr lang="es-PA"/>
        </a:p>
      </dgm:t>
    </dgm:pt>
    <dgm:pt modelId="{60290D86-794C-464C-8692-F911581D666C}">
      <dgm:prSet phldrT="[Texto]"/>
      <dgm:spPr/>
      <dgm:t>
        <a:bodyPr/>
        <a:lstStyle/>
        <a:p>
          <a:r>
            <a:rPr lang="es-PA" dirty="0" smtClean="0"/>
            <a:t>Desarrollar</a:t>
          </a:r>
          <a:r>
            <a:rPr lang="es-PA" baseline="0" dirty="0" smtClean="0"/>
            <a:t> una actitud positiva hacia el trabajo en equipo</a:t>
          </a:r>
          <a:endParaRPr lang="es-PA" dirty="0"/>
        </a:p>
      </dgm:t>
    </dgm:pt>
    <dgm:pt modelId="{28F62248-E441-4EE2-AF53-C6266716743B}" type="parTrans" cxnId="{A6D95759-2182-4F23-9644-2F604FDF33C7}">
      <dgm:prSet/>
      <dgm:spPr/>
      <dgm:t>
        <a:bodyPr/>
        <a:lstStyle/>
        <a:p>
          <a:endParaRPr lang="es-PA"/>
        </a:p>
      </dgm:t>
    </dgm:pt>
    <dgm:pt modelId="{4B95035F-784E-4EC0-8CDE-CDDC992D7821}" type="sibTrans" cxnId="{A6D95759-2182-4F23-9644-2F604FDF33C7}">
      <dgm:prSet/>
      <dgm:spPr/>
      <dgm:t>
        <a:bodyPr/>
        <a:lstStyle/>
        <a:p>
          <a:endParaRPr lang="es-PA"/>
        </a:p>
      </dgm:t>
    </dgm:pt>
    <dgm:pt modelId="{75A00ECB-479E-49F1-A9B3-07E50CE8C6A4}">
      <dgm:prSet phldrT="[Texto]"/>
      <dgm:spPr/>
      <dgm:t>
        <a:bodyPr/>
        <a:lstStyle/>
        <a:p>
          <a:r>
            <a:rPr lang="es-PA" dirty="0" smtClean="0"/>
            <a:t>Identificar y aplicar algunas propuestas para hacer más operativas las reuniones.</a:t>
          </a:r>
          <a:endParaRPr lang="es-PA" dirty="0"/>
        </a:p>
      </dgm:t>
    </dgm:pt>
    <dgm:pt modelId="{A17FE26A-93BE-494B-966A-B9B969E7C89B}" type="parTrans" cxnId="{2F1C0D84-2654-4BE2-9E04-FBCA1F0D94E2}">
      <dgm:prSet/>
      <dgm:spPr/>
      <dgm:t>
        <a:bodyPr/>
        <a:lstStyle/>
        <a:p>
          <a:endParaRPr lang="es-PA"/>
        </a:p>
      </dgm:t>
    </dgm:pt>
    <dgm:pt modelId="{FFCDBD79-8548-4D36-839F-76620FB03886}" type="sibTrans" cxnId="{2F1C0D84-2654-4BE2-9E04-FBCA1F0D94E2}">
      <dgm:prSet/>
      <dgm:spPr/>
      <dgm:t>
        <a:bodyPr/>
        <a:lstStyle/>
        <a:p>
          <a:endParaRPr lang="es-PA"/>
        </a:p>
      </dgm:t>
    </dgm:pt>
    <dgm:pt modelId="{418EAE44-0979-4291-87F2-495D5A0D4612}" type="pres">
      <dgm:prSet presAssocID="{13BF0432-F079-4D84-BFF5-573E1EDBD5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81FE3A3B-859B-4C46-B6FF-C32FE723A1BA}" type="pres">
      <dgm:prSet presAssocID="{63E09619-71DB-4264-9110-03BB5DDF77C2}" presName="node" presStyleLbl="node1" presStyleIdx="0" presStyleCnt="4" custScaleX="135271" custLinFactNeighborX="-157" custLinFactNeighborY="-353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B0BDCCF-104A-4AB2-BB5A-2B8B433A95ED}" type="pres">
      <dgm:prSet presAssocID="{16B6BF1B-D6DC-4CA7-B728-54E46F00B279}" presName="sibTrans" presStyleCnt="0"/>
      <dgm:spPr/>
    </dgm:pt>
    <dgm:pt modelId="{71977BE7-E448-45A2-B7F7-B9DB8716789D}" type="pres">
      <dgm:prSet presAssocID="{0AE73E6B-6364-4DC4-9925-7E3DCC8306BB}" presName="node" presStyleLbl="node1" presStyleIdx="1" presStyleCnt="4" custScaleX="132517" custScaleY="9872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CC8DD58-5062-43F6-AF72-389F05A5B78A}" type="pres">
      <dgm:prSet presAssocID="{7F65622C-3F81-43C7-8571-6935F00D9FC9}" presName="sibTrans" presStyleCnt="0"/>
      <dgm:spPr/>
    </dgm:pt>
    <dgm:pt modelId="{43BB7928-4E03-4A08-AEB3-9B4A92FC54FE}" type="pres">
      <dgm:prSet presAssocID="{60290D86-794C-464C-8692-F911581D666C}" presName="node" presStyleLbl="node1" presStyleIdx="2" presStyleCnt="4" custScaleX="14206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E323590-5BC7-4498-A31E-5D42655719A8}" type="pres">
      <dgm:prSet presAssocID="{4B95035F-784E-4EC0-8CDE-CDDC992D7821}" presName="sibTrans" presStyleCnt="0"/>
      <dgm:spPr/>
    </dgm:pt>
    <dgm:pt modelId="{D0258B5D-768E-4EAC-93AF-6EA8F7B84877}" type="pres">
      <dgm:prSet presAssocID="{75A00ECB-479E-49F1-A9B3-07E50CE8C6A4}" presName="node" presStyleLbl="node1" presStyleIdx="3" presStyleCnt="4" custScaleX="11669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EEEFD343-860C-4C37-AAEC-61B35CF58FA7}" type="presOf" srcId="{75A00ECB-479E-49F1-A9B3-07E50CE8C6A4}" destId="{D0258B5D-768E-4EAC-93AF-6EA8F7B84877}" srcOrd="0" destOrd="0" presId="urn:microsoft.com/office/officeart/2005/8/layout/default#1"/>
    <dgm:cxn modelId="{EE31A492-C870-4D14-A4A1-1316637B092C}" type="presOf" srcId="{0AE73E6B-6364-4DC4-9925-7E3DCC8306BB}" destId="{71977BE7-E448-45A2-B7F7-B9DB8716789D}" srcOrd="0" destOrd="0" presId="urn:microsoft.com/office/officeart/2005/8/layout/default#1"/>
    <dgm:cxn modelId="{67127622-B3B9-47FB-AB6A-E388E224983F}" type="presOf" srcId="{63E09619-71DB-4264-9110-03BB5DDF77C2}" destId="{81FE3A3B-859B-4C46-B6FF-C32FE723A1BA}" srcOrd="0" destOrd="0" presId="urn:microsoft.com/office/officeart/2005/8/layout/default#1"/>
    <dgm:cxn modelId="{B2327E63-89A9-4994-AA9E-197DE92B479B}" srcId="{13BF0432-F079-4D84-BFF5-573E1EDBD58B}" destId="{63E09619-71DB-4264-9110-03BB5DDF77C2}" srcOrd="0" destOrd="0" parTransId="{4E4C0C21-E764-4E79-AF29-E3A139583F85}" sibTransId="{16B6BF1B-D6DC-4CA7-B728-54E46F00B279}"/>
    <dgm:cxn modelId="{3267EAFB-66EB-43C6-A56E-47D55648E562}" type="presOf" srcId="{60290D86-794C-464C-8692-F911581D666C}" destId="{43BB7928-4E03-4A08-AEB3-9B4A92FC54FE}" srcOrd="0" destOrd="0" presId="urn:microsoft.com/office/officeart/2005/8/layout/default#1"/>
    <dgm:cxn modelId="{A6D95759-2182-4F23-9644-2F604FDF33C7}" srcId="{13BF0432-F079-4D84-BFF5-573E1EDBD58B}" destId="{60290D86-794C-464C-8692-F911581D666C}" srcOrd="2" destOrd="0" parTransId="{28F62248-E441-4EE2-AF53-C6266716743B}" sibTransId="{4B95035F-784E-4EC0-8CDE-CDDC992D7821}"/>
    <dgm:cxn modelId="{3712E5E3-8D2A-437F-B28D-41ACE59938D8}" srcId="{13BF0432-F079-4D84-BFF5-573E1EDBD58B}" destId="{0AE73E6B-6364-4DC4-9925-7E3DCC8306BB}" srcOrd="1" destOrd="0" parTransId="{2C41D4CA-95BB-4EED-A2BD-DCD596A91BE0}" sibTransId="{7F65622C-3F81-43C7-8571-6935F00D9FC9}"/>
    <dgm:cxn modelId="{E093222A-C986-43DB-8D24-7A2DAD23BB84}" type="presOf" srcId="{13BF0432-F079-4D84-BFF5-573E1EDBD58B}" destId="{418EAE44-0979-4291-87F2-495D5A0D4612}" srcOrd="0" destOrd="0" presId="urn:microsoft.com/office/officeart/2005/8/layout/default#1"/>
    <dgm:cxn modelId="{2F1C0D84-2654-4BE2-9E04-FBCA1F0D94E2}" srcId="{13BF0432-F079-4D84-BFF5-573E1EDBD58B}" destId="{75A00ECB-479E-49F1-A9B3-07E50CE8C6A4}" srcOrd="3" destOrd="0" parTransId="{A17FE26A-93BE-494B-966A-B9B969E7C89B}" sibTransId="{FFCDBD79-8548-4D36-839F-76620FB03886}"/>
    <dgm:cxn modelId="{59BF226B-3B94-460B-A150-F0B8ABA05531}" type="presParOf" srcId="{418EAE44-0979-4291-87F2-495D5A0D4612}" destId="{81FE3A3B-859B-4C46-B6FF-C32FE723A1BA}" srcOrd="0" destOrd="0" presId="urn:microsoft.com/office/officeart/2005/8/layout/default#1"/>
    <dgm:cxn modelId="{D3F3D24A-1DF2-4A15-8702-CEC56B7258CF}" type="presParOf" srcId="{418EAE44-0979-4291-87F2-495D5A0D4612}" destId="{7B0BDCCF-104A-4AB2-BB5A-2B8B433A95ED}" srcOrd="1" destOrd="0" presId="urn:microsoft.com/office/officeart/2005/8/layout/default#1"/>
    <dgm:cxn modelId="{2AA8C491-582C-4781-869C-ED2E44E180FE}" type="presParOf" srcId="{418EAE44-0979-4291-87F2-495D5A0D4612}" destId="{71977BE7-E448-45A2-B7F7-B9DB8716789D}" srcOrd="2" destOrd="0" presId="urn:microsoft.com/office/officeart/2005/8/layout/default#1"/>
    <dgm:cxn modelId="{54A46C60-4AD1-4837-B588-03BF16CB1B7B}" type="presParOf" srcId="{418EAE44-0979-4291-87F2-495D5A0D4612}" destId="{8CC8DD58-5062-43F6-AF72-389F05A5B78A}" srcOrd="3" destOrd="0" presId="urn:microsoft.com/office/officeart/2005/8/layout/default#1"/>
    <dgm:cxn modelId="{326EE154-6C62-44B3-A47A-0CB45546859F}" type="presParOf" srcId="{418EAE44-0979-4291-87F2-495D5A0D4612}" destId="{43BB7928-4E03-4A08-AEB3-9B4A92FC54FE}" srcOrd="4" destOrd="0" presId="urn:microsoft.com/office/officeart/2005/8/layout/default#1"/>
    <dgm:cxn modelId="{E30BCFA1-FEEE-46D4-85D6-E3AEE4E02FEB}" type="presParOf" srcId="{418EAE44-0979-4291-87F2-495D5A0D4612}" destId="{AE323590-5BC7-4498-A31E-5D42655719A8}" srcOrd="5" destOrd="0" presId="urn:microsoft.com/office/officeart/2005/8/layout/default#1"/>
    <dgm:cxn modelId="{D9CA1D55-70CB-4EF1-ABD2-715FDFF0D757}" type="presParOf" srcId="{418EAE44-0979-4291-87F2-495D5A0D4612}" destId="{D0258B5D-768E-4EAC-93AF-6EA8F7B8487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951B7-D88B-48C0-92C6-22D7A2EA7BA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D82C9131-95D7-41D0-9333-5E06F789A0EF}">
      <dgm:prSet phldrT="[Texto]" custT="1"/>
      <dgm:spPr/>
      <dgm:t>
        <a:bodyPr/>
        <a:lstStyle/>
        <a:p>
          <a:r>
            <a:rPr lang="es-PA" sz="1600" dirty="0" smtClean="0"/>
            <a:t>Menos tedioso</a:t>
          </a:r>
          <a:endParaRPr lang="es-PA" sz="1600" dirty="0"/>
        </a:p>
      </dgm:t>
    </dgm:pt>
    <dgm:pt modelId="{450E9F55-83EB-46B4-B277-54F13C133571}" type="parTrans" cxnId="{46A9ED42-B147-4684-9171-0509566F448F}">
      <dgm:prSet/>
      <dgm:spPr/>
      <dgm:t>
        <a:bodyPr/>
        <a:lstStyle/>
        <a:p>
          <a:endParaRPr lang="es-PA"/>
        </a:p>
      </dgm:t>
    </dgm:pt>
    <dgm:pt modelId="{92B2F8CD-A9DE-4DFD-889E-58082F8ECDF5}" type="sibTrans" cxnId="{46A9ED42-B147-4684-9171-0509566F448F}">
      <dgm:prSet/>
      <dgm:spPr/>
      <dgm:t>
        <a:bodyPr/>
        <a:lstStyle/>
        <a:p>
          <a:endParaRPr lang="es-PA"/>
        </a:p>
      </dgm:t>
    </dgm:pt>
    <dgm:pt modelId="{E959D83C-5663-429D-9C66-9B6E82CCFBD7}">
      <dgm:prSet phldrT="[Texto]" custT="1"/>
      <dgm:spPr/>
      <dgm:t>
        <a:bodyPr/>
        <a:lstStyle/>
        <a:p>
          <a:r>
            <a:rPr lang="es-PA" sz="1600" dirty="0" smtClean="0"/>
            <a:t>Más dinámico</a:t>
          </a:r>
          <a:endParaRPr lang="es-PA" sz="1600" dirty="0"/>
        </a:p>
      </dgm:t>
    </dgm:pt>
    <dgm:pt modelId="{5B2818DE-E36D-4115-98A0-7D8F2E4BE8B3}" type="parTrans" cxnId="{977A923D-F092-469B-9CD0-43FB0FCCFA23}">
      <dgm:prSet/>
      <dgm:spPr/>
      <dgm:t>
        <a:bodyPr/>
        <a:lstStyle/>
        <a:p>
          <a:endParaRPr lang="es-PA"/>
        </a:p>
      </dgm:t>
    </dgm:pt>
    <dgm:pt modelId="{0D649EAF-2411-409C-9A25-38741A417AA2}" type="sibTrans" cxnId="{977A923D-F092-469B-9CD0-43FB0FCCFA23}">
      <dgm:prSet/>
      <dgm:spPr/>
      <dgm:t>
        <a:bodyPr/>
        <a:lstStyle/>
        <a:p>
          <a:endParaRPr lang="es-PA"/>
        </a:p>
      </dgm:t>
    </dgm:pt>
    <dgm:pt modelId="{A5D3986D-925B-4DF0-98CD-6977AC717390}">
      <dgm:prSet phldrT="[Texto]" custT="1"/>
      <dgm:spPr/>
      <dgm:t>
        <a:bodyPr/>
        <a:lstStyle/>
        <a:p>
          <a:r>
            <a:rPr lang="es-PA" sz="1600" dirty="0" smtClean="0"/>
            <a:t>Ambiente agradable</a:t>
          </a:r>
          <a:endParaRPr lang="es-PA" sz="1600" dirty="0"/>
        </a:p>
      </dgm:t>
    </dgm:pt>
    <dgm:pt modelId="{213EEDEA-7213-458D-AE3E-E9C7D9FB79DC}" type="parTrans" cxnId="{D81E8A77-36F4-4478-AD18-BD3B1CF38BD0}">
      <dgm:prSet/>
      <dgm:spPr/>
      <dgm:t>
        <a:bodyPr/>
        <a:lstStyle/>
        <a:p>
          <a:endParaRPr lang="es-PA"/>
        </a:p>
      </dgm:t>
    </dgm:pt>
    <dgm:pt modelId="{79F34975-0822-4538-86DD-D5D96CCDFF03}" type="sibTrans" cxnId="{D81E8A77-36F4-4478-AD18-BD3B1CF38BD0}">
      <dgm:prSet/>
      <dgm:spPr/>
      <dgm:t>
        <a:bodyPr/>
        <a:lstStyle/>
        <a:p>
          <a:endParaRPr lang="es-PA"/>
        </a:p>
      </dgm:t>
    </dgm:pt>
    <dgm:pt modelId="{D87197F1-7876-4686-BFB8-38E80AF61382}">
      <dgm:prSet phldrT="[Texto]" custT="1"/>
      <dgm:spPr/>
      <dgm:t>
        <a:bodyPr/>
        <a:lstStyle/>
        <a:p>
          <a:r>
            <a:rPr lang="es-PA" sz="1600" dirty="0" smtClean="0"/>
            <a:t>Aportes elaborados y sustanciosos</a:t>
          </a:r>
          <a:endParaRPr lang="es-PA" sz="1600" dirty="0"/>
        </a:p>
      </dgm:t>
    </dgm:pt>
    <dgm:pt modelId="{40803C8E-5FDB-49E1-AD88-80F99564977F}" type="parTrans" cxnId="{5A897D32-532D-40D3-82E4-BBF096D4893E}">
      <dgm:prSet/>
      <dgm:spPr/>
      <dgm:t>
        <a:bodyPr/>
        <a:lstStyle/>
        <a:p>
          <a:endParaRPr lang="es-PA"/>
        </a:p>
      </dgm:t>
    </dgm:pt>
    <dgm:pt modelId="{3E9C7104-4D90-4F41-805C-B11E0950BC1E}" type="sibTrans" cxnId="{5A897D32-532D-40D3-82E4-BBF096D4893E}">
      <dgm:prSet/>
      <dgm:spPr/>
      <dgm:t>
        <a:bodyPr/>
        <a:lstStyle/>
        <a:p>
          <a:endParaRPr lang="es-PA"/>
        </a:p>
      </dgm:t>
    </dgm:pt>
    <dgm:pt modelId="{1376A0AF-F28F-43CA-A2A7-839E1884E9D4}">
      <dgm:prSet phldrT="[Texto]" custT="1"/>
      <dgm:spPr/>
      <dgm:t>
        <a:bodyPr/>
        <a:lstStyle/>
        <a:p>
          <a:r>
            <a:rPr lang="es-PA" sz="1600" dirty="0" smtClean="0"/>
            <a:t>Desarrolla la creatividad</a:t>
          </a:r>
          <a:endParaRPr lang="es-PA" sz="1600" dirty="0"/>
        </a:p>
      </dgm:t>
    </dgm:pt>
    <dgm:pt modelId="{DE2FF51F-5ED3-4F5A-8098-0C030C5D22F1}" type="parTrans" cxnId="{67A17523-4485-4627-9A84-3672C74F54F5}">
      <dgm:prSet/>
      <dgm:spPr/>
      <dgm:t>
        <a:bodyPr/>
        <a:lstStyle/>
        <a:p>
          <a:endParaRPr lang="es-PA"/>
        </a:p>
      </dgm:t>
    </dgm:pt>
    <dgm:pt modelId="{E286343B-0A14-4A9C-8788-C65509C91373}" type="sibTrans" cxnId="{67A17523-4485-4627-9A84-3672C74F54F5}">
      <dgm:prSet/>
      <dgm:spPr/>
      <dgm:t>
        <a:bodyPr/>
        <a:lstStyle/>
        <a:p>
          <a:endParaRPr lang="es-PA"/>
        </a:p>
      </dgm:t>
    </dgm:pt>
    <dgm:pt modelId="{E35727D3-5324-4FB1-9346-AF82D94A576F}">
      <dgm:prSet phldrT="[Texto]" custT="1"/>
      <dgm:spPr/>
      <dgm:t>
        <a:bodyPr/>
        <a:lstStyle/>
        <a:p>
          <a:r>
            <a:rPr lang="es-PA" sz="1600" dirty="0" smtClean="0"/>
            <a:t>Clima positivo de trabajo</a:t>
          </a:r>
          <a:endParaRPr lang="es-PA" sz="1600" dirty="0"/>
        </a:p>
      </dgm:t>
    </dgm:pt>
    <dgm:pt modelId="{4E3AB797-A77C-43DA-813D-52CE5BCAA043}" type="parTrans" cxnId="{5CAAE77F-F24A-42ED-A244-7F9EB4905B38}">
      <dgm:prSet/>
      <dgm:spPr/>
      <dgm:t>
        <a:bodyPr/>
        <a:lstStyle/>
        <a:p>
          <a:endParaRPr lang="es-PA"/>
        </a:p>
      </dgm:t>
    </dgm:pt>
    <dgm:pt modelId="{ABC64C2E-8A7E-4521-90AC-A37D3DFFFDF4}" type="sibTrans" cxnId="{5CAAE77F-F24A-42ED-A244-7F9EB4905B38}">
      <dgm:prSet/>
      <dgm:spPr/>
      <dgm:t>
        <a:bodyPr/>
        <a:lstStyle/>
        <a:p>
          <a:endParaRPr lang="es-PA"/>
        </a:p>
      </dgm:t>
    </dgm:pt>
    <dgm:pt modelId="{F7B8C581-FEC9-49F8-9193-285AF6DA1866}">
      <dgm:prSet phldrT="[Texto]" custT="1"/>
      <dgm:spPr/>
      <dgm:t>
        <a:bodyPr/>
        <a:lstStyle/>
        <a:p>
          <a:r>
            <a:rPr lang="es-PA" sz="1600" dirty="0" smtClean="0"/>
            <a:t>Menos tensiones</a:t>
          </a:r>
          <a:endParaRPr lang="es-PA" sz="1600" dirty="0"/>
        </a:p>
      </dgm:t>
    </dgm:pt>
    <dgm:pt modelId="{A9F00EB6-ECDE-4B28-BFDE-BBBE55A0596F}" type="parTrans" cxnId="{0BA89389-079F-4D56-B97F-C2B2315AE12F}">
      <dgm:prSet/>
      <dgm:spPr/>
      <dgm:t>
        <a:bodyPr/>
        <a:lstStyle/>
        <a:p>
          <a:endParaRPr lang="es-PA"/>
        </a:p>
      </dgm:t>
    </dgm:pt>
    <dgm:pt modelId="{649C6828-E93E-446B-8576-F9C00BB2BF72}" type="sibTrans" cxnId="{0BA89389-079F-4D56-B97F-C2B2315AE12F}">
      <dgm:prSet/>
      <dgm:spPr/>
      <dgm:t>
        <a:bodyPr/>
        <a:lstStyle/>
        <a:p>
          <a:endParaRPr lang="es-PA"/>
        </a:p>
      </dgm:t>
    </dgm:pt>
    <dgm:pt modelId="{66213AE5-9B46-41B5-84C3-45DD259FD374}">
      <dgm:prSet phldrT="[Texto]" custT="1"/>
      <dgm:spPr/>
      <dgm:t>
        <a:bodyPr/>
        <a:lstStyle/>
        <a:p>
          <a:r>
            <a:rPr lang="es-PA" sz="1600" dirty="0" smtClean="0"/>
            <a:t>Se ahorra tiempo</a:t>
          </a:r>
          <a:endParaRPr lang="es-PA" sz="1600" dirty="0"/>
        </a:p>
      </dgm:t>
    </dgm:pt>
    <dgm:pt modelId="{D4322E40-F6AD-43C5-8984-0169738CB70A}" type="parTrans" cxnId="{45FB0037-6739-47DA-A627-CBDBE4D1ABFC}">
      <dgm:prSet/>
      <dgm:spPr/>
      <dgm:t>
        <a:bodyPr/>
        <a:lstStyle/>
        <a:p>
          <a:endParaRPr lang="es-PA"/>
        </a:p>
      </dgm:t>
    </dgm:pt>
    <dgm:pt modelId="{4E389CA2-812E-45D2-B0CB-0B809EDC92DB}" type="sibTrans" cxnId="{45FB0037-6739-47DA-A627-CBDBE4D1ABFC}">
      <dgm:prSet/>
      <dgm:spPr/>
      <dgm:t>
        <a:bodyPr/>
        <a:lstStyle/>
        <a:p>
          <a:endParaRPr lang="es-PA"/>
        </a:p>
      </dgm:t>
    </dgm:pt>
    <dgm:pt modelId="{06E2113B-DD77-4328-A9A6-88AA4F1087D0}" type="pres">
      <dgm:prSet presAssocID="{429951B7-D88B-48C0-92C6-22D7A2EA7BA5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PA"/>
        </a:p>
      </dgm:t>
    </dgm:pt>
    <dgm:pt modelId="{CC63A157-541D-4D33-BEBF-ABC6B6095A99}" type="pres">
      <dgm:prSet presAssocID="{D82C9131-95D7-41D0-9333-5E06F789A0EF}" presName="firstNode" presStyleLbl="node1" presStyleIdx="0" presStyleCnt="8" custScaleX="305629" custScaleY="134423" custLinFactNeighborX="-21463" custLinFactNeighborY="-6621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C4AECEE-F5E1-4867-AF6E-E84AEDEEEB2E}" type="pres">
      <dgm:prSet presAssocID="{92B2F8CD-A9DE-4DFD-889E-58082F8ECDF5}" presName="sibTrans" presStyleLbl="sibTrans2D1" presStyleIdx="0" presStyleCnt="7"/>
      <dgm:spPr/>
      <dgm:t>
        <a:bodyPr/>
        <a:lstStyle/>
        <a:p>
          <a:endParaRPr lang="es-PA"/>
        </a:p>
      </dgm:t>
    </dgm:pt>
    <dgm:pt modelId="{53582C79-CDB8-4A8D-A67F-07F7ED95A4F0}" type="pres">
      <dgm:prSet presAssocID="{E959D83C-5663-429D-9C66-9B6E82CCFBD7}" presName="middleNode" presStyleCnt="0"/>
      <dgm:spPr/>
    </dgm:pt>
    <dgm:pt modelId="{1BD4CB46-D738-4617-BB79-120101070EB9}" type="pres">
      <dgm:prSet presAssocID="{E959D83C-5663-429D-9C66-9B6E82CCFBD7}" presName="padding" presStyleLbl="node1" presStyleIdx="0" presStyleCnt="8"/>
      <dgm:spPr/>
    </dgm:pt>
    <dgm:pt modelId="{838C9FC0-12A0-4C24-BDE5-C0C5120D380E}" type="pres">
      <dgm:prSet presAssocID="{E959D83C-5663-429D-9C66-9B6E82CCFBD7}" presName="shape" presStyleLbl="node1" presStyleIdx="1" presStyleCnt="8" custScaleX="415094" custScaleY="203729" custLinFactNeighborX="-26079" custLinFactNeighborY="-8115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5C590DB-378B-42E1-8686-B1E91D3957D2}" type="pres">
      <dgm:prSet presAssocID="{0D649EAF-2411-409C-9A25-38741A417AA2}" presName="sibTrans" presStyleLbl="sibTrans2D1" presStyleIdx="1" presStyleCnt="7"/>
      <dgm:spPr/>
      <dgm:t>
        <a:bodyPr/>
        <a:lstStyle/>
        <a:p>
          <a:endParaRPr lang="es-PA"/>
        </a:p>
      </dgm:t>
    </dgm:pt>
    <dgm:pt modelId="{2A3226C9-AD64-4B2E-BA72-344C712E8956}" type="pres">
      <dgm:prSet presAssocID="{A5D3986D-925B-4DF0-98CD-6977AC717390}" presName="middleNode" presStyleCnt="0"/>
      <dgm:spPr/>
    </dgm:pt>
    <dgm:pt modelId="{8D29AB8E-69D5-461D-A2F9-EDE5DC070868}" type="pres">
      <dgm:prSet presAssocID="{A5D3986D-925B-4DF0-98CD-6977AC717390}" presName="padding" presStyleLbl="node1" presStyleIdx="1" presStyleCnt="8"/>
      <dgm:spPr/>
    </dgm:pt>
    <dgm:pt modelId="{5146F12B-68B3-4C88-A36A-7E65AF6D6EC0}" type="pres">
      <dgm:prSet presAssocID="{A5D3986D-925B-4DF0-98CD-6977AC717390}" presName="shape" presStyleLbl="node1" presStyleIdx="2" presStyleCnt="8" custScaleX="397891" custScaleY="160239" custLinFactNeighborX="-34680" custLinFactNeighborY="-4693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A883535-60FC-4002-BFCE-837354FB9735}" type="pres">
      <dgm:prSet presAssocID="{79F34975-0822-4538-86DD-D5D96CCDFF03}" presName="sibTrans" presStyleLbl="sibTrans2D1" presStyleIdx="2" presStyleCnt="7"/>
      <dgm:spPr/>
      <dgm:t>
        <a:bodyPr/>
        <a:lstStyle/>
        <a:p>
          <a:endParaRPr lang="es-PA"/>
        </a:p>
      </dgm:t>
    </dgm:pt>
    <dgm:pt modelId="{95EE2F87-00FB-4101-9B6B-88FB46C069F9}" type="pres">
      <dgm:prSet presAssocID="{D87197F1-7876-4686-BFB8-38E80AF61382}" presName="middleNode" presStyleCnt="0"/>
      <dgm:spPr/>
    </dgm:pt>
    <dgm:pt modelId="{DE7C5162-3DA7-4155-8E0D-3B93FDEFAA32}" type="pres">
      <dgm:prSet presAssocID="{D87197F1-7876-4686-BFB8-38E80AF61382}" presName="padding" presStyleLbl="node1" presStyleIdx="2" presStyleCnt="8"/>
      <dgm:spPr/>
    </dgm:pt>
    <dgm:pt modelId="{6134E916-C710-4D38-8F8C-62CC547D70A3}" type="pres">
      <dgm:prSet presAssocID="{D87197F1-7876-4686-BFB8-38E80AF61382}" presName="shape" presStyleLbl="node1" presStyleIdx="3" presStyleCnt="8" custScaleX="361068" custScaleY="225661" custLinFactNeighborX="-5958" custLinFactNeighborY="-386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5ED80E3-5C30-41D7-A80A-0CC0A6287F4E}" type="pres">
      <dgm:prSet presAssocID="{3E9C7104-4D90-4F41-805C-B11E0950BC1E}" presName="sibTrans" presStyleLbl="sibTrans2D1" presStyleIdx="3" presStyleCnt="7"/>
      <dgm:spPr/>
      <dgm:t>
        <a:bodyPr/>
        <a:lstStyle/>
        <a:p>
          <a:endParaRPr lang="es-PA"/>
        </a:p>
      </dgm:t>
    </dgm:pt>
    <dgm:pt modelId="{C14C2B4E-89D9-454E-B921-C1166B3DF3D9}" type="pres">
      <dgm:prSet presAssocID="{1376A0AF-F28F-43CA-A2A7-839E1884E9D4}" presName="middleNode" presStyleCnt="0"/>
      <dgm:spPr/>
    </dgm:pt>
    <dgm:pt modelId="{76D1EED0-8E57-415F-A2AE-2F461937A897}" type="pres">
      <dgm:prSet presAssocID="{1376A0AF-F28F-43CA-A2A7-839E1884E9D4}" presName="padding" presStyleLbl="node1" presStyleIdx="3" presStyleCnt="8"/>
      <dgm:spPr/>
    </dgm:pt>
    <dgm:pt modelId="{2412102C-6F99-44E7-8FE7-E064BD9CB6D6}" type="pres">
      <dgm:prSet presAssocID="{1376A0AF-F28F-43CA-A2A7-839E1884E9D4}" presName="shape" presStyleLbl="node1" presStyleIdx="4" presStyleCnt="8" custScaleX="424478" custScaleY="208997" custLinFactNeighborX="-8111" custLinFactNeighborY="-231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9AEF291-7BA5-4B8C-AA00-A4D04AB12245}" type="pres">
      <dgm:prSet presAssocID="{E286343B-0A14-4A9C-8788-C65509C91373}" presName="sibTrans" presStyleLbl="sibTrans2D1" presStyleIdx="4" presStyleCnt="7"/>
      <dgm:spPr/>
      <dgm:t>
        <a:bodyPr/>
        <a:lstStyle/>
        <a:p>
          <a:endParaRPr lang="es-PA"/>
        </a:p>
      </dgm:t>
    </dgm:pt>
    <dgm:pt modelId="{9F51B52C-AB88-41A6-8252-464269A1AB4E}" type="pres">
      <dgm:prSet presAssocID="{E35727D3-5324-4FB1-9346-AF82D94A576F}" presName="middleNode" presStyleCnt="0"/>
      <dgm:spPr/>
    </dgm:pt>
    <dgm:pt modelId="{150112E5-748A-470B-9E5E-CF2D26DDC207}" type="pres">
      <dgm:prSet presAssocID="{E35727D3-5324-4FB1-9346-AF82D94A576F}" presName="padding" presStyleLbl="node1" presStyleIdx="4" presStyleCnt="8"/>
      <dgm:spPr/>
    </dgm:pt>
    <dgm:pt modelId="{A5746DED-5D9A-4E05-889B-7381E7876F14}" type="pres">
      <dgm:prSet presAssocID="{E35727D3-5324-4FB1-9346-AF82D94A576F}" presName="shape" presStyleLbl="node1" presStyleIdx="5" presStyleCnt="8" custScaleX="468360" custScaleY="22048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96F54DF-FC1E-44A3-9B86-A7F56D158ECD}" type="pres">
      <dgm:prSet presAssocID="{ABC64C2E-8A7E-4521-90AC-A37D3DFFFDF4}" presName="sibTrans" presStyleLbl="sibTrans2D1" presStyleIdx="5" presStyleCnt="7"/>
      <dgm:spPr/>
      <dgm:t>
        <a:bodyPr/>
        <a:lstStyle/>
        <a:p>
          <a:endParaRPr lang="es-PA"/>
        </a:p>
      </dgm:t>
    </dgm:pt>
    <dgm:pt modelId="{3C8716C7-1CFF-4838-9DDE-473D4E15C084}" type="pres">
      <dgm:prSet presAssocID="{F7B8C581-FEC9-49F8-9193-285AF6DA1866}" presName="middleNode" presStyleCnt="0"/>
      <dgm:spPr/>
    </dgm:pt>
    <dgm:pt modelId="{58F37BEE-8603-485A-8CE1-C25A3FF11084}" type="pres">
      <dgm:prSet presAssocID="{F7B8C581-FEC9-49F8-9193-285AF6DA1866}" presName="padding" presStyleLbl="node1" presStyleIdx="5" presStyleCnt="8"/>
      <dgm:spPr/>
    </dgm:pt>
    <dgm:pt modelId="{CAF7498A-E9A5-4B41-BDD4-0548886DC80F}" type="pres">
      <dgm:prSet presAssocID="{F7B8C581-FEC9-49F8-9193-285AF6DA1866}" presName="shape" presStyleLbl="node1" presStyleIdx="6" presStyleCnt="8" custScaleX="349434" custScaleY="19145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D2F7B31-CBA8-4743-AF3F-9042D3E756B7}" type="pres">
      <dgm:prSet presAssocID="{649C6828-E93E-446B-8576-F9C00BB2BF72}" presName="sibTrans" presStyleLbl="sibTrans2D1" presStyleIdx="6" presStyleCnt="7"/>
      <dgm:spPr/>
      <dgm:t>
        <a:bodyPr/>
        <a:lstStyle/>
        <a:p>
          <a:endParaRPr lang="es-PA"/>
        </a:p>
      </dgm:t>
    </dgm:pt>
    <dgm:pt modelId="{8622EFC3-A517-4376-B046-4F993DEA2A5C}" type="pres">
      <dgm:prSet presAssocID="{66213AE5-9B46-41B5-84C3-45DD259FD374}" presName="lastNode" presStyleLbl="node1" presStyleIdx="7" presStyleCnt="8" custScaleX="210803" custScaleY="164607" custLinFactNeighborX="1" custLinFactNeighborY="2160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BB35E1C2-0563-4BF2-910F-C48EA1F3E9C3}" type="presOf" srcId="{F7B8C581-FEC9-49F8-9193-285AF6DA1866}" destId="{CAF7498A-E9A5-4B41-BDD4-0548886DC80F}" srcOrd="0" destOrd="0" presId="urn:microsoft.com/office/officeart/2005/8/layout/bProcess2"/>
    <dgm:cxn modelId="{5CAAE77F-F24A-42ED-A244-7F9EB4905B38}" srcId="{429951B7-D88B-48C0-92C6-22D7A2EA7BA5}" destId="{E35727D3-5324-4FB1-9346-AF82D94A576F}" srcOrd="5" destOrd="0" parTransId="{4E3AB797-A77C-43DA-813D-52CE5BCAA043}" sibTransId="{ABC64C2E-8A7E-4521-90AC-A37D3DFFFDF4}"/>
    <dgm:cxn modelId="{0BA89389-079F-4D56-B97F-C2B2315AE12F}" srcId="{429951B7-D88B-48C0-92C6-22D7A2EA7BA5}" destId="{F7B8C581-FEC9-49F8-9193-285AF6DA1866}" srcOrd="6" destOrd="0" parTransId="{A9F00EB6-ECDE-4B28-BFDE-BBBE55A0596F}" sibTransId="{649C6828-E93E-446B-8576-F9C00BB2BF72}"/>
    <dgm:cxn modelId="{BC8CC254-C34F-47C0-B86F-38CA97096AEE}" type="presOf" srcId="{A5D3986D-925B-4DF0-98CD-6977AC717390}" destId="{5146F12B-68B3-4C88-A36A-7E65AF6D6EC0}" srcOrd="0" destOrd="0" presId="urn:microsoft.com/office/officeart/2005/8/layout/bProcess2"/>
    <dgm:cxn modelId="{05445E62-33E1-4B98-9352-E017C97F1EA3}" type="presOf" srcId="{0D649EAF-2411-409C-9A25-38741A417AA2}" destId="{B5C590DB-378B-42E1-8686-B1E91D3957D2}" srcOrd="0" destOrd="0" presId="urn:microsoft.com/office/officeart/2005/8/layout/bProcess2"/>
    <dgm:cxn modelId="{67A17523-4485-4627-9A84-3672C74F54F5}" srcId="{429951B7-D88B-48C0-92C6-22D7A2EA7BA5}" destId="{1376A0AF-F28F-43CA-A2A7-839E1884E9D4}" srcOrd="4" destOrd="0" parTransId="{DE2FF51F-5ED3-4F5A-8098-0C030C5D22F1}" sibTransId="{E286343B-0A14-4A9C-8788-C65509C91373}"/>
    <dgm:cxn modelId="{38A39D2C-280E-4BFC-817D-F3497F0C5513}" type="presOf" srcId="{ABC64C2E-8A7E-4521-90AC-A37D3DFFFDF4}" destId="{496F54DF-FC1E-44A3-9B86-A7F56D158ECD}" srcOrd="0" destOrd="0" presId="urn:microsoft.com/office/officeart/2005/8/layout/bProcess2"/>
    <dgm:cxn modelId="{FF7B817A-BBDB-4968-8EB9-267CF34958FB}" type="presOf" srcId="{D87197F1-7876-4686-BFB8-38E80AF61382}" destId="{6134E916-C710-4D38-8F8C-62CC547D70A3}" srcOrd="0" destOrd="0" presId="urn:microsoft.com/office/officeart/2005/8/layout/bProcess2"/>
    <dgm:cxn modelId="{32BA975F-A6E5-48AF-B35E-0F7F4232B805}" type="presOf" srcId="{649C6828-E93E-446B-8576-F9C00BB2BF72}" destId="{1D2F7B31-CBA8-4743-AF3F-9042D3E756B7}" srcOrd="0" destOrd="0" presId="urn:microsoft.com/office/officeart/2005/8/layout/bProcess2"/>
    <dgm:cxn modelId="{D5FBC7F1-7BCC-420B-9A7E-F3CFE9028CFE}" type="presOf" srcId="{E959D83C-5663-429D-9C66-9B6E82CCFBD7}" destId="{838C9FC0-12A0-4C24-BDE5-C0C5120D380E}" srcOrd="0" destOrd="0" presId="urn:microsoft.com/office/officeart/2005/8/layout/bProcess2"/>
    <dgm:cxn modelId="{C1B4F34D-260A-4D9F-8A4A-1B51D99C5763}" type="presOf" srcId="{79F34975-0822-4538-86DD-D5D96CCDFF03}" destId="{EA883535-60FC-4002-BFCE-837354FB9735}" srcOrd="0" destOrd="0" presId="urn:microsoft.com/office/officeart/2005/8/layout/bProcess2"/>
    <dgm:cxn modelId="{B1B19E37-26E7-4635-A391-5CC536A78461}" type="presOf" srcId="{1376A0AF-F28F-43CA-A2A7-839E1884E9D4}" destId="{2412102C-6F99-44E7-8FE7-E064BD9CB6D6}" srcOrd="0" destOrd="0" presId="urn:microsoft.com/office/officeart/2005/8/layout/bProcess2"/>
    <dgm:cxn modelId="{ECC58CC3-96F7-4BFA-85D3-8D897396B55D}" type="presOf" srcId="{429951B7-D88B-48C0-92C6-22D7A2EA7BA5}" destId="{06E2113B-DD77-4328-A9A6-88AA4F1087D0}" srcOrd="0" destOrd="0" presId="urn:microsoft.com/office/officeart/2005/8/layout/bProcess2"/>
    <dgm:cxn modelId="{54E9F3D8-E9BC-4525-9D50-33CCF6B83340}" type="presOf" srcId="{E286343B-0A14-4A9C-8788-C65509C91373}" destId="{F9AEF291-7BA5-4B8C-AA00-A4D04AB12245}" srcOrd="0" destOrd="0" presId="urn:microsoft.com/office/officeart/2005/8/layout/bProcess2"/>
    <dgm:cxn modelId="{5A897D32-532D-40D3-82E4-BBF096D4893E}" srcId="{429951B7-D88B-48C0-92C6-22D7A2EA7BA5}" destId="{D87197F1-7876-4686-BFB8-38E80AF61382}" srcOrd="3" destOrd="0" parTransId="{40803C8E-5FDB-49E1-AD88-80F99564977F}" sibTransId="{3E9C7104-4D90-4F41-805C-B11E0950BC1E}"/>
    <dgm:cxn modelId="{224243FF-235F-439E-8876-9C513349BEC4}" type="presOf" srcId="{92B2F8CD-A9DE-4DFD-889E-58082F8ECDF5}" destId="{3C4AECEE-F5E1-4867-AF6E-E84AEDEEEB2E}" srcOrd="0" destOrd="0" presId="urn:microsoft.com/office/officeart/2005/8/layout/bProcess2"/>
    <dgm:cxn modelId="{45FB0037-6739-47DA-A627-CBDBE4D1ABFC}" srcId="{429951B7-D88B-48C0-92C6-22D7A2EA7BA5}" destId="{66213AE5-9B46-41B5-84C3-45DD259FD374}" srcOrd="7" destOrd="0" parTransId="{D4322E40-F6AD-43C5-8984-0169738CB70A}" sibTransId="{4E389CA2-812E-45D2-B0CB-0B809EDC92DB}"/>
    <dgm:cxn modelId="{46A9ED42-B147-4684-9171-0509566F448F}" srcId="{429951B7-D88B-48C0-92C6-22D7A2EA7BA5}" destId="{D82C9131-95D7-41D0-9333-5E06F789A0EF}" srcOrd="0" destOrd="0" parTransId="{450E9F55-83EB-46B4-B277-54F13C133571}" sibTransId="{92B2F8CD-A9DE-4DFD-889E-58082F8ECDF5}"/>
    <dgm:cxn modelId="{977A923D-F092-469B-9CD0-43FB0FCCFA23}" srcId="{429951B7-D88B-48C0-92C6-22D7A2EA7BA5}" destId="{E959D83C-5663-429D-9C66-9B6E82CCFBD7}" srcOrd="1" destOrd="0" parTransId="{5B2818DE-E36D-4115-98A0-7D8F2E4BE8B3}" sibTransId="{0D649EAF-2411-409C-9A25-38741A417AA2}"/>
    <dgm:cxn modelId="{DC351A0D-B436-4E0F-8468-5F6A06C335F4}" type="presOf" srcId="{D82C9131-95D7-41D0-9333-5E06F789A0EF}" destId="{CC63A157-541D-4D33-BEBF-ABC6B6095A99}" srcOrd="0" destOrd="0" presId="urn:microsoft.com/office/officeart/2005/8/layout/bProcess2"/>
    <dgm:cxn modelId="{161E2B75-F583-4FCF-BD32-9B152F6C10A7}" type="presOf" srcId="{E35727D3-5324-4FB1-9346-AF82D94A576F}" destId="{A5746DED-5D9A-4E05-889B-7381E7876F14}" srcOrd="0" destOrd="0" presId="urn:microsoft.com/office/officeart/2005/8/layout/bProcess2"/>
    <dgm:cxn modelId="{2DCB5550-D58D-473A-9430-CEC9F7A83336}" type="presOf" srcId="{3E9C7104-4D90-4F41-805C-B11E0950BC1E}" destId="{05ED80E3-5C30-41D7-A80A-0CC0A6287F4E}" srcOrd="0" destOrd="0" presId="urn:microsoft.com/office/officeart/2005/8/layout/bProcess2"/>
    <dgm:cxn modelId="{C5CBD13D-7ACB-491D-9F7C-8E65476BA532}" type="presOf" srcId="{66213AE5-9B46-41B5-84C3-45DD259FD374}" destId="{8622EFC3-A517-4376-B046-4F993DEA2A5C}" srcOrd="0" destOrd="0" presId="urn:microsoft.com/office/officeart/2005/8/layout/bProcess2"/>
    <dgm:cxn modelId="{D81E8A77-36F4-4478-AD18-BD3B1CF38BD0}" srcId="{429951B7-D88B-48C0-92C6-22D7A2EA7BA5}" destId="{A5D3986D-925B-4DF0-98CD-6977AC717390}" srcOrd="2" destOrd="0" parTransId="{213EEDEA-7213-458D-AE3E-E9C7D9FB79DC}" sibTransId="{79F34975-0822-4538-86DD-D5D96CCDFF03}"/>
    <dgm:cxn modelId="{B02309E4-739D-4EB7-B206-B1E2D6D283BF}" type="presParOf" srcId="{06E2113B-DD77-4328-A9A6-88AA4F1087D0}" destId="{CC63A157-541D-4D33-BEBF-ABC6B6095A99}" srcOrd="0" destOrd="0" presId="urn:microsoft.com/office/officeart/2005/8/layout/bProcess2"/>
    <dgm:cxn modelId="{E6723CDC-4CE0-411C-8643-B2D2C5A37AAE}" type="presParOf" srcId="{06E2113B-DD77-4328-A9A6-88AA4F1087D0}" destId="{3C4AECEE-F5E1-4867-AF6E-E84AEDEEEB2E}" srcOrd="1" destOrd="0" presId="urn:microsoft.com/office/officeart/2005/8/layout/bProcess2"/>
    <dgm:cxn modelId="{4C153430-D5F3-43BF-9420-D139AE1D06A3}" type="presParOf" srcId="{06E2113B-DD77-4328-A9A6-88AA4F1087D0}" destId="{53582C79-CDB8-4A8D-A67F-07F7ED95A4F0}" srcOrd="2" destOrd="0" presId="urn:microsoft.com/office/officeart/2005/8/layout/bProcess2"/>
    <dgm:cxn modelId="{9843037C-92B6-4AAB-A0F8-7ACC27793117}" type="presParOf" srcId="{53582C79-CDB8-4A8D-A67F-07F7ED95A4F0}" destId="{1BD4CB46-D738-4617-BB79-120101070EB9}" srcOrd="0" destOrd="0" presId="urn:microsoft.com/office/officeart/2005/8/layout/bProcess2"/>
    <dgm:cxn modelId="{900C7FC1-270B-4962-8929-1E702A630F36}" type="presParOf" srcId="{53582C79-CDB8-4A8D-A67F-07F7ED95A4F0}" destId="{838C9FC0-12A0-4C24-BDE5-C0C5120D380E}" srcOrd="1" destOrd="0" presId="urn:microsoft.com/office/officeart/2005/8/layout/bProcess2"/>
    <dgm:cxn modelId="{140D1EA3-8EE5-4D4A-AFC9-F28B4D40E411}" type="presParOf" srcId="{06E2113B-DD77-4328-A9A6-88AA4F1087D0}" destId="{B5C590DB-378B-42E1-8686-B1E91D3957D2}" srcOrd="3" destOrd="0" presId="urn:microsoft.com/office/officeart/2005/8/layout/bProcess2"/>
    <dgm:cxn modelId="{E334AAE7-76DC-4B74-9D18-367F93504850}" type="presParOf" srcId="{06E2113B-DD77-4328-A9A6-88AA4F1087D0}" destId="{2A3226C9-AD64-4B2E-BA72-344C712E8956}" srcOrd="4" destOrd="0" presId="urn:microsoft.com/office/officeart/2005/8/layout/bProcess2"/>
    <dgm:cxn modelId="{DAA3775A-D6AA-4876-BDB8-7D504ABD80B2}" type="presParOf" srcId="{2A3226C9-AD64-4B2E-BA72-344C712E8956}" destId="{8D29AB8E-69D5-461D-A2F9-EDE5DC070868}" srcOrd="0" destOrd="0" presId="urn:microsoft.com/office/officeart/2005/8/layout/bProcess2"/>
    <dgm:cxn modelId="{2A9F3218-FCF5-4878-A763-C2E428FA92CB}" type="presParOf" srcId="{2A3226C9-AD64-4B2E-BA72-344C712E8956}" destId="{5146F12B-68B3-4C88-A36A-7E65AF6D6EC0}" srcOrd="1" destOrd="0" presId="urn:microsoft.com/office/officeart/2005/8/layout/bProcess2"/>
    <dgm:cxn modelId="{FD51825E-D313-4674-8BE1-D9B3C627DC9E}" type="presParOf" srcId="{06E2113B-DD77-4328-A9A6-88AA4F1087D0}" destId="{EA883535-60FC-4002-BFCE-837354FB9735}" srcOrd="5" destOrd="0" presId="urn:microsoft.com/office/officeart/2005/8/layout/bProcess2"/>
    <dgm:cxn modelId="{1755F7A6-5C5B-48C3-BE16-68ACE0341082}" type="presParOf" srcId="{06E2113B-DD77-4328-A9A6-88AA4F1087D0}" destId="{95EE2F87-00FB-4101-9B6B-88FB46C069F9}" srcOrd="6" destOrd="0" presId="urn:microsoft.com/office/officeart/2005/8/layout/bProcess2"/>
    <dgm:cxn modelId="{98BF168D-8B02-4DA5-87C6-F6A446CE5FD0}" type="presParOf" srcId="{95EE2F87-00FB-4101-9B6B-88FB46C069F9}" destId="{DE7C5162-3DA7-4155-8E0D-3B93FDEFAA32}" srcOrd="0" destOrd="0" presId="urn:microsoft.com/office/officeart/2005/8/layout/bProcess2"/>
    <dgm:cxn modelId="{814A6116-7370-4C5A-BBE1-120F22F5F8B5}" type="presParOf" srcId="{95EE2F87-00FB-4101-9B6B-88FB46C069F9}" destId="{6134E916-C710-4D38-8F8C-62CC547D70A3}" srcOrd="1" destOrd="0" presId="urn:microsoft.com/office/officeart/2005/8/layout/bProcess2"/>
    <dgm:cxn modelId="{6F9D32E8-D93D-4796-924C-4B0BE174323D}" type="presParOf" srcId="{06E2113B-DD77-4328-A9A6-88AA4F1087D0}" destId="{05ED80E3-5C30-41D7-A80A-0CC0A6287F4E}" srcOrd="7" destOrd="0" presId="urn:microsoft.com/office/officeart/2005/8/layout/bProcess2"/>
    <dgm:cxn modelId="{0AE61B91-9D2B-4744-829F-3ADCDEE25A41}" type="presParOf" srcId="{06E2113B-DD77-4328-A9A6-88AA4F1087D0}" destId="{C14C2B4E-89D9-454E-B921-C1166B3DF3D9}" srcOrd="8" destOrd="0" presId="urn:microsoft.com/office/officeart/2005/8/layout/bProcess2"/>
    <dgm:cxn modelId="{B25205B0-8BA6-433C-9292-8D6226C89CEC}" type="presParOf" srcId="{C14C2B4E-89D9-454E-B921-C1166B3DF3D9}" destId="{76D1EED0-8E57-415F-A2AE-2F461937A897}" srcOrd="0" destOrd="0" presId="urn:microsoft.com/office/officeart/2005/8/layout/bProcess2"/>
    <dgm:cxn modelId="{5C3085E7-4C01-4423-804F-6F4A05C91ADC}" type="presParOf" srcId="{C14C2B4E-89D9-454E-B921-C1166B3DF3D9}" destId="{2412102C-6F99-44E7-8FE7-E064BD9CB6D6}" srcOrd="1" destOrd="0" presId="urn:microsoft.com/office/officeart/2005/8/layout/bProcess2"/>
    <dgm:cxn modelId="{961D487F-079B-422F-8D2F-A795A79A5A2D}" type="presParOf" srcId="{06E2113B-DD77-4328-A9A6-88AA4F1087D0}" destId="{F9AEF291-7BA5-4B8C-AA00-A4D04AB12245}" srcOrd="9" destOrd="0" presId="urn:microsoft.com/office/officeart/2005/8/layout/bProcess2"/>
    <dgm:cxn modelId="{10947BDB-C845-4074-8796-F58A28576359}" type="presParOf" srcId="{06E2113B-DD77-4328-A9A6-88AA4F1087D0}" destId="{9F51B52C-AB88-41A6-8252-464269A1AB4E}" srcOrd="10" destOrd="0" presId="urn:microsoft.com/office/officeart/2005/8/layout/bProcess2"/>
    <dgm:cxn modelId="{410C5CE8-346E-4D36-A567-6C3BFAC0AD01}" type="presParOf" srcId="{9F51B52C-AB88-41A6-8252-464269A1AB4E}" destId="{150112E5-748A-470B-9E5E-CF2D26DDC207}" srcOrd="0" destOrd="0" presId="urn:microsoft.com/office/officeart/2005/8/layout/bProcess2"/>
    <dgm:cxn modelId="{6F1BA089-AC34-4554-B078-9C735CD71696}" type="presParOf" srcId="{9F51B52C-AB88-41A6-8252-464269A1AB4E}" destId="{A5746DED-5D9A-4E05-889B-7381E7876F14}" srcOrd="1" destOrd="0" presId="urn:microsoft.com/office/officeart/2005/8/layout/bProcess2"/>
    <dgm:cxn modelId="{DA699960-EBA0-4429-85FA-83D605BFC287}" type="presParOf" srcId="{06E2113B-DD77-4328-A9A6-88AA4F1087D0}" destId="{496F54DF-FC1E-44A3-9B86-A7F56D158ECD}" srcOrd="11" destOrd="0" presId="urn:microsoft.com/office/officeart/2005/8/layout/bProcess2"/>
    <dgm:cxn modelId="{D70942FD-C526-4E67-A4D0-9FAF020B38A2}" type="presParOf" srcId="{06E2113B-DD77-4328-A9A6-88AA4F1087D0}" destId="{3C8716C7-1CFF-4838-9DDE-473D4E15C084}" srcOrd="12" destOrd="0" presId="urn:microsoft.com/office/officeart/2005/8/layout/bProcess2"/>
    <dgm:cxn modelId="{C7910ED5-614B-46E7-A1B2-0F985F452F52}" type="presParOf" srcId="{3C8716C7-1CFF-4838-9DDE-473D4E15C084}" destId="{58F37BEE-8603-485A-8CE1-C25A3FF11084}" srcOrd="0" destOrd="0" presId="urn:microsoft.com/office/officeart/2005/8/layout/bProcess2"/>
    <dgm:cxn modelId="{757C460A-7029-4745-90CF-CF77123C03B6}" type="presParOf" srcId="{3C8716C7-1CFF-4838-9DDE-473D4E15C084}" destId="{CAF7498A-E9A5-4B41-BDD4-0548886DC80F}" srcOrd="1" destOrd="0" presId="urn:microsoft.com/office/officeart/2005/8/layout/bProcess2"/>
    <dgm:cxn modelId="{7D1A2670-F957-41DD-9B88-E55E2EACC905}" type="presParOf" srcId="{06E2113B-DD77-4328-A9A6-88AA4F1087D0}" destId="{1D2F7B31-CBA8-4743-AF3F-9042D3E756B7}" srcOrd="13" destOrd="0" presId="urn:microsoft.com/office/officeart/2005/8/layout/bProcess2"/>
    <dgm:cxn modelId="{9F5BDD3D-92EC-4969-9D23-51191498154A}" type="presParOf" srcId="{06E2113B-DD77-4328-A9A6-88AA4F1087D0}" destId="{8622EFC3-A517-4376-B046-4F993DEA2A5C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89F5D-4199-4396-A630-F7A361A70DC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EC378223-D068-47CC-AD7A-9F2CD9FE796A}">
      <dgm:prSet phldrT="[Texto]"/>
      <dgm:spPr/>
      <dgm:t>
        <a:bodyPr/>
        <a:lstStyle/>
        <a:p>
          <a:r>
            <a:rPr lang="es-PA" smtClean="0"/>
            <a:t>NUESTRA PROPUESTA EN EL PROCESO EDUCATIVO</a:t>
          </a:r>
          <a:endParaRPr lang="es-PA" dirty="0"/>
        </a:p>
      </dgm:t>
    </dgm:pt>
    <dgm:pt modelId="{08998D3B-61D9-46DF-9B11-C6D5B7007517}" type="parTrans" cxnId="{5E9D65EF-607B-4FC5-B77B-E6AA82FF0C20}">
      <dgm:prSet/>
      <dgm:spPr/>
      <dgm:t>
        <a:bodyPr/>
        <a:lstStyle/>
        <a:p>
          <a:endParaRPr lang="es-PA"/>
        </a:p>
      </dgm:t>
    </dgm:pt>
    <dgm:pt modelId="{C2A62E94-27E5-4134-AD2A-943C7296B543}" type="sibTrans" cxnId="{5E9D65EF-607B-4FC5-B77B-E6AA82FF0C20}">
      <dgm:prSet/>
      <dgm:spPr/>
      <dgm:t>
        <a:bodyPr/>
        <a:lstStyle/>
        <a:p>
          <a:endParaRPr lang="es-PA"/>
        </a:p>
      </dgm:t>
    </dgm:pt>
    <dgm:pt modelId="{FFE6E83D-2F03-4DA6-9AD6-50F1C98D20E3}">
      <dgm:prSet phldrT="[Texto]"/>
      <dgm:spPr/>
      <dgm:t>
        <a:bodyPr/>
        <a:lstStyle/>
        <a:p>
          <a:pPr algn="l"/>
          <a:r>
            <a:rPr lang="es-PA" dirty="0" smtClean="0"/>
            <a:t>1-Para lograr desarrollar  un trabajo en equipo el coordinador debe poseer la  competencia de liderazgo</a:t>
          </a:r>
          <a:endParaRPr lang="es-PA" dirty="0"/>
        </a:p>
      </dgm:t>
    </dgm:pt>
    <dgm:pt modelId="{B06F6620-AD46-4EA0-8143-463DA8741632}" type="parTrans" cxnId="{929C143B-8DF6-47F6-A6F0-E2B2688DE936}">
      <dgm:prSet/>
      <dgm:spPr/>
      <dgm:t>
        <a:bodyPr/>
        <a:lstStyle/>
        <a:p>
          <a:endParaRPr lang="es-PA"/>
        </a:p>
      </dgm:t>
    </dgm:pt>
    <dgm:pt modelId="{F1F6D652-695E-4576-841E-4C317EBD5935}" type="sibTrans" cxnId="{929C143B-8DF6-47F6-A6F0-E2B2688DE936}">
      <dgm:prSet/>
      <dgm:spPr/>
      <dgm:t>
        <a:bodyPr/>
        <a:lstStyle/>
        <a:p>
          <a:endParaRPr lang="es-PA"/>
        </a:p>
      </dgm:t>
    </dgm:pt>
    <dgm:pt modelId="{EB482C3E-52CC-4368-95B3-DB21100D56F3}" type="pres">
      <dgm:prSet presAssocID="{89D89F5D-4199-4396-A630-F7A361A70DC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A0D7B9B6-102A-4C01-A007-F9F771954C66}" type="pres">
      <dgm:prSet presAssocID="{EC378223-D068-47CC-AD7A-9F2CD9FE796A}" presName="root" presStyleCnt="0">
        <dgm:presLayoutVars>
          <dgm:chMax/>
          <dgm:chPref val="4"/>
        </dgm:presLayoutVars>
      </dgm:prSet>
      <dgm:spPr/>
    </dgm:pt>
    <dgm:pt modelId="{F1DA0836-FA76-4818-9233-E4D359435513}" type="pres">
      <dgm:prSet presAssocID="{EC378223-D068-47CC-AD7A-9F2CD9FE796A}" presName="rootComposite" presStyleCnt="0">
        <dgm:presLayoutVars/>
      </dgm:prSet>
      <dgm:spPr/>
    </dgm:pt>
    <dgm:pt modelId="{6B047A7F-B8CB-43F1-B808-71D34D1CDF0C}" type="pres">
      <dgm:prSet presAssocID="{EC378223-D068-47CC-AD7A-9F2CD9FE796A}" presName="rootText" presStyleLbl="node0" presStyleIdx="0" presStyleCnt="1" custScaleX="134914" custScaleY="83520" custLinFactY="-58707" custLinFactNeighborX="0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PA"/>
        </a:p>
      </dgm:t>
    </dgm:pt>
    <dgm:pt modelId="{41FD8487-88D4-4616-9006-3F04BA10AD2A}" type="pres">
      <dgm:prSet presAssocID="{EC378223-D068-47CC-AD7A-9F2CD9FE796A}" presName="childShape" presStyleCnt="0">
        <dgm:presLayoutVars>
          <dgm:chMax val="0"/>
          <dgm:chPref val="0"/>
        </dgm:presLayoutVars>
      </dgm:prSet>
      <dgm:spPr/>
    </dgm:pt>
    <dgm:pt modelId="{B2D756C2-A120-437C-81A7-379FB5A463D1}" type="pres">
      <dgm:prSet presAssocID="{FFE6E83D-2F03-4DA6-9AD6-50F1C98D20E3}" presName="childComposite" presStyleCnt="0">
        <dgm:presLayoutVars>
          <dgm:chMax val="0"/>
          <dgm:chPref val="0"/>
        </dgm:presLayoutVars>
      </dgm:prSet>
      <dgm:spPr/>
    </dgm:pt>
    <dgm:pt modelId="{ECB0A71D-4381-4ED5-8FC0-97FBC99A575B}" type="pres">
      <dgm:prSet presAssocID="{FFE6E83D-2F03-4DA6-9AD6-50F1C98D20E3}" presName="Image" presStyleLbl="node1" presStyleIdx="0" presStyleCnt="1" custFlipVert="1" custFlipHor="1" custScaleX="146407" custScaleY="51716" custLinFactX="100000" custLinFactNeighborX="141157" custLinFactNeighborY="-415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481C841D-CD98-4ECC-8A65-77350068B6BC}" type="pres">
      <dgm:prSet presAssocID="{FFE6E83D-2F03-4DA6-9AD6-50F1C98D20E3}" presName="childText" presStyleLbl="lnNode1" presStyleIdx="0" presStyleCnt="1" custScaleX="129814" custScaleY="317700" custLinFactNeighborX="6064" custLinFactNeighborY="-39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B96CAD4C-A2A1-4023-9A76-A7696055814A}" type="presOf" srcId="{89D89F5D-4199-4396-A630-F7A361A70DCF}" destId="{EB482C3E-52CC-4368-95B3-DB21100D56F3}" srcOrd="0" destOrd="0" presId="urn:microsoft.com/office/officeart/2008/layout/PictureAccentList"/>
    <dgm:cxn modelId="{5E9D65EF-607B-4FC5-B77B-E6AA82FF0C20}" srcId="{89D89F5D-4199-4396-A630-F7A361A70DCF}" destId="{EC378223-D068-47CC-AD7A-9F2CD9FE796A}" srcOrd="0" destOrd="0" parTransId="{08998D3B-61D9-46DF-9B11-C6D5B7007517}" sibTransId="{C2A62E94-27E5-4134-AD2A-943C7296B543}"/>
    <dgm:cxn modelId="{929C143B-8DF6-47F6-A6F0-E2B2688DE936}" srcId="{EC378223-D068-47CC-AD7A-9F2CD9FE796A}" destId="{FFE6E83D-2F03-4DA6-9AD6-50F1C98D20E3}" srcOrd="0" destOrd="0" parTransId="{B06F6620-AD46-4EA0-8143-463DA8741632}" sibTransId="{F1F6D652-695E-4576-841E-4C317EBD5935}"/>
    <dgm:cxn modelId="{249B732B-AA51-49CB-B08C-04240BE5234F}" type="presOf" srcId="{EC378223-D068-47CC-AD7A-9F2CD9FE796A}" destId="{6B047A7F-B8CB-43F1-B808-71D34D1CDF0C}" srcOrd="0" destOrd="0" presId="urn:microsoft.com/office/officeart/2008/layout/PictureAccentList"/>
    <dgm:cxn modelId="{ED779B40-39BD-4357-AD06-C46B178A1174}" type="presOf" srcId="{FFE6E83D-2F03-4DA6-9AD6-50F1C98D20E3}" destId="{481C841D-CD98-4ECC-8A65-77350068B6BC}" srcOrd="0" destOrd="0" presId="urn:microsoft.com/office/officeart/2008/layout/PictureAccentList"/>
    <dgm:cxn modelId="{E37D8879-779D-4A1D-9104-D7333538F7E6}" type="presParOf" srcId="{EB482C3E-52CC-4368-95B3-DB21100D56F3}" destId="{A0D7B9B6-102A-4C01-A007-F9F771954C66}" srcOrd="0" destOrd="0" presId="urn:microsoft.com/office/officeart/2008/layout/PictureAccentList"/>
    <dgm:cxn modelId="{26E6F8AF-5C35-48B1-9615-550F816667B6}" type="presParOf" srcId="{A0D7B9B6-102A-4C01-A007-F9F771954C66}" destId="{F1DA0836-FA76-4818-9233-E4D359435513}" srcOrd="0" destOrd="0" presId="urn:microsoft.com/office/officeart/2008/layout/PictureAccentList"/>
    <dgm:cxn modelId="{02B58DFB-AF48-43D3-82DB-0B53D6C9E5A8}" type="presParOf" srcId="{F1DA0836-FA76-4818-9233-E4D359435513}" destId="{6B047A7F-B8CB-43F1-B808-71D34D1CDF0C}" srcOrd="0" destOrd="0" presId="urn:microsoft.com/office/officeart/2008/layout/PictureAccentList"/>
    <dgm:cxn modelId="{ACCA9767-46C5-4324-BEBB-FB890D8E842F}" type="presParOf" srcId="{A0D7B9B6-102A-4C01-A007-F9F771954C66}" destId="{41FD8487-88D4-4616-9006-3F04BA10AD2A}" srcOrd="1" destOrd="0" presId="urn:microsoft.com/office/officeart/2008/layout/PictureAccentList"/>
    <dgm:cxn modelId="{0C3798C0-AA19-4FC4-8CD9-2E3C51768CEE}" type="presParOf" srcId="{41FD8487-88D4-4616-9006-3F04BA10AD2A}" destId="{B2D756C2-A120-437C-81A7-379FB5A463D1}" srcOrd="0" destOrd="0" presId="urn:microsoft.com/office/officeart/2008/layout/PictureAccentList"/>
    <dgm:cxn modelId="{B518C13E-48D1-480B-9B8B-AC7F79B22AB0}" type="presParOf" srcId="{B2D756C2-A120-437C-81A7-379FB5A463D1}" destId="{ECB0A71D-4381-4ED5-8FC0-97FBC99A575B}" srcOrd="0" destOrd="0" presId="urn:microsoft.com/office/officeart/2008/layout/PictureAccentList"/>
    <dgm:cxn modelId="{8B5373A7-8694-4BC4-9A4C-9D97B7293A5C}" type="presParOf" srcId="{B2D756C2-A120-437C-81A7-379FB5A463D1}" destId="{481C841D-CD98-4ECC-8A65-77350068B6B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450B3B-0D15-4ADD-9CC7-E5EBD17D47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82E980D2-C919-44C6-89E1-3956FE3A2F02}">
      <dgm:prSet custT="1"/>
      <dgm:spPr/>
      <dgm:t>
        <a:bodyPr/>
        <a:lstStyle/>
        <a:p>
          <a:r>
            <a:rPr lang="es-PA" sz="1050" dirty="0" smtClean="0"/>
            <a:t>Tener metas.</a:t>
          </a:r>
        </a:p>
      </dgm:t>
    </dgm:pt>
    <dgm:pt modelId="{3D747826-29F4-46F7-B148-E9EB3146F365}" type="parTrans" cxnId="{8CF4B291-2A05-479A-B01D-17553916F110}">
      <dgm:prSet/>
      <dgm:spPr/>
      <dgm:t>
        <a:bodyPr/>
        <a:lstStyle/>
        <a:p>
          <a:endParaRPr lang="es-PA" sz="1050"/>
        </a:p>
      </dgm:t>
    </dgm:pt>
    <dgm:pt modelId="{6E6BB882-9A66-435F-B17C-958F4DB4D26B}" type="sibTrans" cxnId="{8CF4B291-2A05-479A-B01D-17553916F110}">
      <dgm:prSet custT="1"/>
      <dgm:spPr/>
      <dgm:t>
        <a:bodyPr/>
        <a:lstStyle/>
        <a:p>
          <a:endParaRPr lang="es-PA" sz="1050"/>
        </a:p>
      </dgm:t>
    </dgm:pt>
    <dgm:pt modelId="{7B446727-4847-4316-A753-270E70D3D9F7}">
      <dgm:prSet custT="1"/>
      <dgm:spPr/>
      <dgm:t>
        <a:bodyPr/>
        <a:lstStyle/>
        <a:p>
          <a:r>
            <a:rPr lang="es-PA" sz="1050" dirty="0" smtClean="0"/>
            <a:t>Funciones</a:t>
          </a:r>
        </a:p>
      </dgm:t>
    </dgm:pt>
    <dgm:pt modelId="{8C7ECB44-1C25-415B-AAC3-FEEF6D044FE5}" type="parTrans" cxnId="{6087E73F-CE63-42FE-8A44-C00A67BBBBD7}">
      <dgm:prSet/>
      <dgm:spPr/>
      <dgm:t>
        <a:bodyPr/>
        <a:lstStyle/>
        <a:p>
          <a:endParaRPr lang="es-PA" sz="1050"/>
        </a:p>
      </dgm:t>
    </dgm:pt>
    <dgm:pt modelId="{6E040E12-0B20-4B49-A2B6-63668A286BB6}" type="sibTrans" cxnId="{6087E73F-CE63-42FE-8A44-C00A67BBBBD7}">
      <dgm:prSet custT="1"/>
      <dgm:spPr/>
      <dgm:t>
        <a:bodyPr/>
        <a:lstStyle/>
        <a:p>
          <a:endParaRPr lang="es-PA" sz="1050"/>
        </a:p>
      </dgm:t>
    </dgm:pt>
    <dgm:pt modelId="{BA5EF4D8-88A2-4A6B-A856-54DFD04773D6}">
      <dgm:prSet custT="1"/>
      <dgm:spPr/>
      <dgm:t>
        <a:bodyPr/>
        <a:lstStyle/>
        <a:p>
          <a:r>
            <a:rPr lang="es-PA" sz="1050" dirty="0" smtClean="0"/>
            <a:t>Reglas</a:t>
          </a:r>
        </a:p>
      </dgm:t>
    </dgm:pt>
    <dgm:pt modelId="{322ED37A-C159-4A68-B9F7-6EA2A1F1D0AA}" type="parTrans" cxnId="{56B9B0A7-0676-41FD-9456-E6E66A49B6F4}">
      <dgm:prSet/>
      <dgm:spPr/>
      <dgm:t>
        <a:bodyPr/>
        <a:lstStyle/>
        <a:p>
          <a:endParaRPr lang="es-PA" sz="1050"/>
        </a:p>
      </dgm:t>
    </dgm:pt>
    <dgm:pt modelId="{B5FE8C74-54FB-4582-B6E5-72050AAD88E0}" type="sibTrans" cxnId="{56B9B0A7-0676-41FD-9456-E6E66A49B6F4}">
      <dgm:prSet custT="1"/>
      <dgm:spPr/>
      <dgm:t>
        <a:bodyPr/>
        <a:lstStyle/>
        <a:p>
          <a:endParaRPr lang="es-PA" sz="1050"/>
        </a:p>
      </dgm:t>
    </dgm:pt>
    <dgm:pt modelId="{7D4DD68E-CE19-460B-834B-639AA14CA109}">
      <dgm:prSet custT="1"/>
      <dgm:spPr/>
      <dgm:t>
        <a:bodyPr/>
        <a:lstStyle/>
        <a:p>
          <a:r>
            <a:rPr lang="es-PA" sz="1050" dirty="0" smtClean="0"/>
            <a:t>Confianza- buenas relaciones .</a:t>
          </a:r>
        </a:p>
      </dgm:t>
    </dgm:pt>
    <dgm:pt modelId="{EEB6BE3D-C6F2-4D0A-A544-DCD4277300E5}" type="parTrans" cxnId="{29AB1402-C464-478B-8D26-31EC33159A8E}">
      <dgm:prSet/>
      <dgm:spPr/>
      <dgm:t>
        <a:bodyPr/>
        <a:lstStyle/>
        <a:p>
          <a:endParaRPr lang="es-PA" sz="1050"/>
        </a:p>
      </dgm:t>
    </dgm:pt>
    <dgm:pt modelId="{DEAD916F-BD24-4FBB-AFD9-9D52AC6A8D58}" type="sibTrans" cxnId="{29AB1402-C464-478B-8D26-31EC33159A8E}">
      <dgm:prSet custT="1"/>
      <dgm:spPr/>
      <dgm:t>
        <a:bodyPr/>
        <a:lstStyle/>
        <a:p>
          <a:endParaRPr lang="es-PA" sz="1050"/>
        </a:p>
      </dgm:t>
    </dgm:pt>
    <dgm:pt modelId="{4ACFDB18-D6DF-4257-BB48-0FD02068841F}">
      <dgm:prSet custT="1"/>
      <dgm:spPr/>
      <dgm:t>
        <a:bodyPr/>
        <a:lstStyle/>
        <a:p>
          <a:r>
            <a:rPr lang="es-PA" sz="1050" smtClean="0"/>
            <a:t>Clara comunicación.</a:t>
          </a:r>
          <a:endParaRPr lang="es-PA" sz="1050" dirty="0" smtClean="0"/>
        </a:p>
      </dgm:t>
    </dgm:pt>
    <dgm:pt modelId="{5B1BF6AB-D7AC-4CB4-9E6A-911FDC0165A9}" type="parTrans" cxnId="{D072DDB1-CB85-445E-BFEF-F48B847A2D4F}">
      <dgm:prSet/>
      <dgm:spPr/>
      <dgm:t>
        <a:bodyPr/>
        <a:lstStyle/>
        <a:p>
          <a:endParaRPr lang="es-PA" sz="1050"/>
        </a:p>
      </dgm:t>
    </dgm:pt>
    <dgm:pt modelId="{49550D47-1174-4C31-B14F-213E9A921BFA}" type="sibTrans" cxnId="{D072DDB1-CB85-445E-BFEF-F48B847A2D4F}">
      <dgm:prSet custT="1"/>
      <dgm:spPr/>
      <dgm:t>
        <a:bodyPr/>
        <a:lstStyle/>
        <a:p>
          <a:endParaRPr lang="es-PA" sz="1050"/>
        </a:p>
      </dgm:t>
    </dgm:pt>
    <dgm:pt modelId="{F0773CC5-7914-4017-BA12-A71C698C2989}">
      <dgm:prSet custT="1"/>
      <dgm:spPr/>
      <dgm:t>
        <a:bodyPr/>
        <a:lstStyle/>
        <a:p>
          <a:r>
            <a:rPr lang="es-PA" sz="1050" smtClean="0"/>
            <a:t>Solución de conflictos.</a:t>
          </a:r>
          <a:endParaRPr lang="es-PA" sz="1050" dirty="0" smtClean="0"/>
        </a:p>
      </dgm:t>
    </dgm:pt>
    <dgm:pt modelId="{98035631-F94F-48C7-A13F-5954B8D8F066}" type="parTrans" cxnId="{552AE525-9B20-4301-9E1F-8EF483DC394F}">
      <dgm:prSet/>
      <dgm:spPr/>
      <dgm:t>
        <a:bodyPr/>
        <a:lstStyle/>
        <a:p>
          <a:endParaRPr lang="es-PA" sz="1050"/>
        </a:p>
      </dgm:t>
    </dgm:pt>
    <dgm:pt modelId="{66F95AB9-BE60-482A-8EAF-2590EFE8C8E4}" type="sibTrans" cxnId="{552AE525-9B20-4301-9E1F-8EF483DC394F}">
      <dgm:prSet custT="1"/>
      <dgm:spPr/>
      <dgm:t>
        <a:bodyPr/>
        <a:lstStyle/>
        <a:p>
          <a:endParaRPr lang="es-PA" sz="1050"/>
        </a:p>
      </dgm:t>
    </dgm:pt>
    <dgm:pt modelId="{3E8D4AD2-B254-460E-A124-A9976CC94775}">
      <dgm:prSet custT="1"/>
      <dgm:spPr/>
      <dgm:t>
        <a:bodyPr/>
        <a:lstStyle/>
        <a:p>
          <a:r>
            <a:rPr lang="es-PA" sz="1050" dirty="0" smtClean="0"/>
            <a:t>Celebrar el éxito</a:t>
          </a:r>
        </a:p>
      </dgm:t>
    </dgm:pt>
    <dgm:pt modelId="{0E03AEB3-1997-4D5E-BF31-89E6BE571C18}" type="parTrans" cxnId="{7E0680C6-82AA-43BE-B7C7-904E931AE8AA}">
      <dgm:prSet/>
      <dgm:spPr/>
      <dgm:t>
        <a:bodyPr/>
        <a:lstStyle/>
        <a:p>
          <a:endParaRPr lang="es-PA" sz="1050"/>
        </a:p>
      </dgm:t>
    </dgm:pt>
    <dgm:pt modelId="{596F8855-0981-40E9-A2CA-01527166A7B9}" type="sibTrans" cxnId="{7E0680C6-82AA-43BE-B7C7-904E931AE8AA}">
      <dgm:prSet custT="1"/>
      <dgm:spPr/>
      <dgm:t>
        <a:bodyPr/>
        <a:lstStyle/>
        <a:p>
          <a:endParaRPr lang="es-PA" sz="1050"/>
        </a:p>
      </dgm:t>
    </dgm:pt>
    <dgm:pt modelId="{739D9FA1-90E7-4B96-8B34-86B272572C93}">
      <dgm:prSet custT="1"/>
      <dgm:spPr/>
      <dgm:t>
        <a:bodyPr/>
        <a:lstStyle/>
        <a:p>
          <a:r>
            <a:rPr lang="es-PA" sz="1050" dirty="0" smtClean="0"/>
            <a:t>Practicas de buenos valores.</a:t>
          </a:r>
          <a:endParaRPr lang="es-PA" sz="1050" dirty="0"/>
        </a:p>
      </dgm:t>
    </dgm:pt>
    <dgm:pt modelId="{7B574EDF-17B4-445F-ABC8-520B8F575629}" type="parTrans" cxnId="{F4A97A59-2CC8-4FB6-B642-026748C22720}">
      <dgm:prSet/>
      <dgm:spPr/>
      <dgm:t>
        <a:bodyPr/>
        <a:lstStyle/>
        <a:p>
          <a:endParaRPr lang="es-PA" sz="1050"/>
        </a:p>
      </dgm:t>
    </dgm:pt>
    <dgm:pt modelId="{97961B8D-F1D9-4883-8527-ADD05821BB6E}" type="sibTrans" cxnId="{F4A97A59-2CC8-4FB6-B642-026748C22720}">
      <dgm:prSet custT="1"/>
      <dgm:spPr/>
      <dgm:t>
        <a:bodyPr/>
        <a:lstStyle/>
        <a:p>
          <a:endParaRPr lang="es-PA" sz="1050"/>
        </a:p>
      </dgm:t>
    </dgm:pt>
    <dgm:pt modelId="{28B5D5DC-57A5-4950-B71A-02820D434DB5}" type="pres">
      <dgm:prSet presAssocID="{D2450B3B-0D15-4ADD-9CC7-E5EBD17D47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FB9D5176-8309-4A87-90CE-9ACC045F3F8C}" type="pres">
      <dgm:prSet presAssocID="{82E980D2-C919-44C6-89E1-3956FE3A2F0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4193AA1-1B1B-43CC-A802-56C6019C7882}" type="pres">
      <dgm:prSet presAssocID="{6E6BB882-9A66-435F-B17C-958F4DB4D26B}" presName="sibTrans" presStyleLbl="sibTrans2D1" presStyleIdx="0" presStyleCnt="8"/>
      <dgm:spPr/>
      <dgm:t>
        <a:bodyPr/>
        <a:lstStyle/>
        <a:p>
          <a:endParaRPr lang="es-PA"/>
        </a:p>
      </dgm:t>
    </dgm:pt>
    <dgm:pt modelId="{2C536C0E-2467-4BA0-B101-FFB38B9A468D}" type="pres">
      <dgm:prSet presAssocID="{6E6BB882-9A66-435F-B17C-958F4DB4D26B}" presName="connectorText" presStyleLbl="sibTrans2D1" presStyleIdx="0" presStyleCnt="8"/>
      <dgm:spPr/>
      <dgm:t>
        <a:bodyPr/>
        <a:lstStyle/>
        <a:p>
          <a:endParaRPr lang="es-PA"/>
        </a:p>
      </dgm:t>
    </dgm:pt>
    <dgm:pt modelId="{B858359B-EFB2-4ADA-9221-57C14AA7D9E9}" type="pres">
      <dgm:prSet presAssocID="{7B446727-4847-4316-A753-270E70D3D9F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582F7EC-F91D-41CA-9EE2-03402715B521}" type="pres">
      <dgm:prSet presAssocID="{6E040E12-0B20-4B49-A2B6-63668A286BB6}" presName="sibTrans" presStyleLbl="sibTrans2D1" presStyleIdx="1" presStyleCnt="8"/>
      <dgm:spPr/>
      <dgm:t>
        <a:bodyPr/>
        <a:lstStyle/>
        <a:p>
          <a:endParaRPr lang="es-PA"/>
        </a:p>
      </dgm:t>
    </dgm:pt>
    <dgm:pt modelId="{913BC6E9-76A8-4C65-990B-C8EDB1B964A9}" type="pres">
      <dgm:prSet presAssocID="{6E040E12-0B20-4B49-A2B6-63668A286BB6}" presName="connectorText" presStyleLbl="sibTrans2D1" presStyleIdx="1" presStyleCnt="8"/>
      <dgm:spPr/>
      <dgm:t>
        <a:bodyPr/>
        <a:lstStyle/>
        <a:p>
          <a:endParaRPr lang="es-PA"/>
        </a:p>
      </dgm:t>
    </dgm:pt>
    <dgm:pt modelId="{106A97F8-55E7-4C57-ADE1-3F73339B3031}" type="pres">
      <dgm:prSet presAssocID="{BA5EF4D8-88A2-4A6B-A856-54DFD04773D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D264FDB-4C48-4346-922A-172FE210A287}" type="pres">
      <dgm:prSet presAssocID="{B5FE8C74-54FB-4582-B6E5-72050AAD88E0}" presName="sibTrans" presStyleLbl="sibTrans2D1" presStyleIdx="2" presStyleCnt="8"/>
      <dgm:spPr/>
      <dgm:t>
        <a:bodyPr/>
        <a:lstStyle/>
        <a:p>
          <a:endParaRPr lang="es-PA"/>
        </a:p>
      </dgm:t>
    </dgm:pt>
    <dgm:pt modelId="{2DCA02AC-ACCD-4946-B391-6945BD9A6E50}" type="pres">
      <dgm:prSet presAssocID="{B5FE8C74-54FB-4582-B6E5-72050AAD88E0}" presName="connectorText" presStyleLbl="sibTrans2D1" presStyleIdx="2" presStyleCnt="8"/>
      <dgm:spPr/>
      <dgm:t>
        <a:bodyPr/>
        <a:lstStyle/>
        <a:p>
          <a:endParaRPr lang="es-PA"/>
        </a:p>
      </dgm:t>
    </dgm:pt>
    <dgm:pt modelId="{1A0AF586-7AF5-49E0-B8B2-1D0FE37AAF51}" type="pres">
      <dgm:prSet presAssocID="{7D4DD68E-CE19-460B-834B-639AA14CA10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A9C223D-7A46-4AE6-B430-3116492BF0BF}" type="pres">
      <dgm:prSet presAssocID="{DEAD916F-BD24-4FBB-AFD9-9D52AC6A8D58}" presName="sibTrans" presStyleLbl="sibTrans2D1" presStyleIdx="3" presStyleCnt="8"/>
      <dgm:spPr/>
      <dgm:t>
        <a:bodyPr/>
        <a:lstStyle/>
        <a:p>
          <a:endParaRPr lang="es-PA"/>
        </a:p>
      </dgm:t>
    </dgm:pt>
    <dgm:pt modelId="{F031D8D3-CD2A-4C09-9A2E-679BEEA92E44}" type="pres">
      <dgm:prSet presAssocID="{DEAD916F-BD24-4FBB-AFD9-9D52AC6A8D58}" presName="connectorText" presStyleLbl="sibTrans2D1" presStyleIdx="3" presStyleCnt="8"/>
      <dgm:spPr/>
      <dgm:t>
        <a:bodyPr/>
        <a:lstStyle/>
        <a:p>
          <a:endParaRPr lang="es-PA"/>
        </a:p>
      </dgm:t>
    </dgm:pt>
    <dgm:pt modelId="{4DB551AC-F695-45FF-81E7-7BAD0FF7B41F}" type="pres">
      <dgm:prSet presAssocID="{4ACFDB18-D6DF-4257-BB48-0FD02068841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4E1FE22-C987-4C55-8EB8-1765F0456D73}" type="pres">
      <dgm:prSet presAssocID="{49550D47-1174-4C31-B14F-213E9A921BFA}" presName="sibTrans" presStyleLbl="sibTrans2D1" presStyleIdx="4" presStyleCnt="8"/>
      <dgm:spPr/>
      <dgm:t>
        <a:bodyPr/>
        <a:lstStyle/>
        <a:p>
          <a:endParaRPr lang="es-PA"/>
        </a:p>
      </dgm:t>
    </dgm:pt>
    <dgm:pt modelId="{11841927-DFF7-4C97-8763-D84CD8E63F18}" type="pres">
      <dgm:prSet presAssocID="{49550D47-1174-4C31-B14F-213E9A921BFA}" presName="connectorText" presStyleLbl="sibTrans2D1" presStyleIdx="4" presStyleCnt="8"/>
      <dgm:spPr/>
      <dgm:t>
        <a:bodyPr/>
        <a:lstStyle/>
        <a:p>
          <a:endParaRPr lang="es-PA"/>
        </a:p>
      </dgm:t>
    </dgm:pt>
    <dgm:pt modelId="{2C5367B5-4ACA-4D4A-8F6F-3AB5FAD753A1}" type="pres">
      <dgm:prSet presAssocID="{F0773CC5-7914-4017-BA12-A71C698C298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4FDD9DC-FDD8-4166-AA83-20C1BCFDB24A}" type="pres">
      <dgm:prSet presAssocID="{66F95AB9-BE60-482A-8EAF-2590EFE8C8E4}" presName="sibTrans" presStyleLbl="sibTrans2D1" presStyleIdx="5" presStyleCnt="8"/>
      <dgm:spPr/>
      <dgm:t>
        <a:bodyPr/>
        <a:lstStyle/>
        <a:p>
          <a:endParaRPr lang="es-PA"/>
        </a:p>
      </dgm:t>
    </dgm:pt>
    <dgm:pt modelId="{5801A15B-3AD7-4486-886D-D2C735ED7FC4}" type="pres">
      <dgm:prSet presAssocID="{66F95AB9-BE60-482A-8EAF-2590EFE8C8E4}" presName="connectorText" presStyleLbl="sibTrans2D1" presStyleIdx="5" presStyleCnt="8"/>
      <dgm:spPr/>
      <dgm:t>
        <a:bodyPr/>
        <a:lstStyle/>
        <a:p>
          <a:endParaRPr lang="es-PA"/>
        </a:p>
      </dgm:t>
    </dgm:pt>
    <dgm:pt modelId="{D4B8670E-F74B-435D-93F8-32B92B4CF9DF}" type="pres">
      <dgm:prSet presAssocID="{3E8D4AD2-B254-460E-A124-A9976CC9477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D42A84B-6EE8-475F-BC72-F5E4E7749B56}" type="pres">
      <dgm:prSet presAssocID="{596F8855-0981-40E9-A2CA-01527166A7B9}" presName="sibTrans" presStyleLbl="sibTrans2D1" presStyleIdx="6" presStyleCnt="8"/>
      <dgm:spPr/>
      <dgm:t>
        <a:bodyPr/>
        <a:lstStyle/>
        <a:p>
          <a:endParaRPr lang="es-PA"/>
        </a:p>
      </dgm:t>
    </dgm:pt>
    <dgm:pt modelId="{E7AEE3CB-C0AB-49DD-8956-2E334C309B30}" type="pres">
      <dgm:prSet presAssocID="{596F8855-0981-40E9-A2CA-01527166A7B9}" presName="connectorText" presStyleLbl="sibTrans2D1" presStyleIdx="6" presStyleCnt="8"/>
      <dgm:spPr/>
      <dgm:t>
        <a:bodyPr/>
        <a:lstStyle/>
        <a:p>
          <a:endParaRPr lang="es-PA"/>
        </a:p>
      </dgm:t>
    </dgm:pt>
    <dgm:pt modelId="{F102694E-B4BF-4FC3-B3C2-94E63EA0D93E}" type="pres">
      <dgm:prSet presAssocID="{739D9FA1-90E7-4B96-8B34-86B272572C93}" presName="node" presStyleLbl="node1" presStyleIdx="7" presStyleCnt="8" custRadScaleRad="101057" custRadScaleInc="276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E4BB8E6-CF8A-4AAF-B02D-131035351E3C}" type="pres">
      <dgm:prSet presAssocID="{97961B8D-F1D9-4883-8527-ADD05821BB6E}" presName="sibTrans" presStyleLbl="sibTrans2D1" presStyleIdx="7" presStyleCnt="8"/>
      <dgm:spPr/>
      <dgm:t>
        <a:bodyPr/>
        <a:lstStyle/>
        <a:p>
          <a:endParaRPr lang="es-PA"/>
        </a:p>
      </dgm:t>
    </dgm:pt>
    <dgm:pt modelId="{2F7E0C8E-9004-4E30-89DC-C832ADE67E70}" type="pres">
      <dgm:prSet presAssocID="{97961B8D-F1D9-4883-8527-ADD05821BB6E}" presName="connectorText" presStyleLbl="sibTrans2D1" presStyleIdx="7" presStyleCnt="8"/>
      <dgm:spPr/>
      <dgm:t>
        <a:bodyPr/>
        <a:lstStyle/>
        <a:p>
          <a:endParaRPr lang="es-PA"/>
        </a:p>
      </dgm:t>
    </dgm:pt>
  </dgm:ptLst>
  <dgm:cxnLst>
    <dgm:cxn modelId="{AC9A6349-55DD-4427-8F47-A96540517E32}" type="presOf" srcId="{6E6BB882-9A66-435F-B17C-958F4DB4D26B}" destId="{84193AA1-1B1B-43CC-A802-56C6019C7882}" srcOrd="0" destOrd="0" presId="urn:microsoft.com/office/officeart/2005/8/layout/cycle2"/>
    <dgm:cxn modelId="{56B9B0A7-0676-41FD-9456-E6E66A49B6F4}" srcId="{D2450B3B-0D15-4ADD-9CC7-E5EBD17D472E}" destId="{BA5EF4D8-88A2-4A6B-A856-54DFD04773D6}" srcOrd="2" destOrd="0" parTransId="{322ED37A-C159-4A68-B9F7-6EA2A1F1D0AA}" sibTransId="{B5FE8C74-54FB-4582-B6E5-72050AAD88E0}"/>
    <dgm:cxn modelId="{92CAB3C9-84A2-444D-858C-6E68DFE477BE}" type="presOf" srcId="{596F8855-0981-40E9-A2CA-01527166A7B9}" destId="{DD42A84B-6EE8-475F-BC72-F5E4E7749B56}" srcOrd="0" destOrd="0" presId="urn:microsoft.com/office/officeart/2005/8/layout/cycle2"/>
    <dgm:cxn modelId="{D072DDB1-CB85-445E-BFEF-F48B847A2D4F}" srcId="{D2450B3B-0D15-4ADD-9CC7-E5EBD17D472E}" destId="{4ACFDB18-D6DF-4257-BB48-0FD02068841F}" srcOrd="4" destOrd="0" parTransId="{5B1BF6AB-D7AC-4CB4-9E6A-911FDC0165A9}" sibTransId="{49550D47-1174-4C31-B14F-213E9A921BFA}"/>
    <dgm:cxn modelId="{EF29A1BC-106E-47C9-B2C9-1EA4E8E41C90}" type="presOf" srcId="{49550D47-1174-4C31-B14F-213E9A921BFA}" destId="{74E1FE22-C987-4C55-8EB8-1765F0456D73}" srcOrd="0" destOrd="0" presId="urn:microsoft.com/office/officeart/2005/8/layout/cycle2"/>
    <dgm:cxn modelId="{C632CEB3-2B4F-4BFA-B17E-E73420DACCFC}" type="presOf" srcId="{B5FE8C74-54FB-4582-B6E5-72050AAD88E0}" destId="{6D264FDB-4C48-4346-922A-172FE210A287}" srcOrd="0" destOrd="0" presId="urn:microsoft.com/office/officeart/2005/8/layout/cycle2"/>
    <dgm:cxn modelId="{5B614DDA-EC84-46DD-BA81-DD9602D69553}" type="presOf" srcId="{66F95AB9-BE60-482A-8EAF-2590EFE8C8E4}" destId="{5801A15B-3AD7-4486-886D-D2C735ED7FC4}" srcOrd="1" destOrd="0" presId="urn:microsoft.com/office/officeart/2005/8/layout/cycle2"/>
    <dgm:cxn modelId="{09649328-669B-46C5-85B9-630BE25A53E4}" type="presOf" srcId="{97961B8D-F1D9-4883-8527-ADD05821BB6E}" destId="{1E4BB8E6-CF8A-4AAF-B02D-131035351E3C}" srcOrd="0" destOrd="0" presId="urn:microsoft.com/office/officeart/2005/8/layout/cycle2"/>
    <dgm:cxn modelId="{C298DD66-1FC9-449C-8E56-2A5B354A1D13}" type="presOf" srcId="{6E040E12-0B20-4B49-A2B6-63668A286BB6}" destId="{7582F7EC-F91D-41CA-9EE2-03402715B521}" srcOrd="0" destOrd="0" presId="urn:microsoft.com/office/officeart/2005/8/layout/cycle2"/>
    <dgm:cxn modelId="{E77CC589-DFA5-499D-AD7C-2228ECE8FB1A}" type="presOf" srcId="{7B446727-4847-4316-A753-270E70D3D9F7}" destId="{B858359B-EFB2-4ADA-9221-57C14AA7D9E9}" srcOrd="0" destOrd="0" presId="urn:microsoft.com/office/officeart/2005/8/layout/cycle2"/>
    <dgm:cxn modelId="{32B70B8A-2F21-4BA9-A271-4D33D587DE01}" type="presOf" srcId="{6E040E12-0B20-4B49-A2B6-63668A286BB6}" destId="{913BC6E9-76A8-4C65-990B-C8EDB1B964A9}" srcOrd="1" destOrd="0" presId="urn:microsoft.com/office/officeart/2005/8/layout/cycle2"/>
    <dgm:cxn modelId="{555A08DC-E0B7-4F37-8005-578CAE458F71}" type="presOf" srcId="{D2450B3B-0D15-4ADD-9CC7-E5EBD17D472E}" destId="{28B5D5DC-57A5-4950-B71A-02820D434DB5}" srcOrd="0" destOrd="0" presId="urn:microsoft.com/office/officeart/2005/8/layout/cycle2"/>
    <dgm:cxn modelId="{C9FD9A4D-06AF-496D-84A1-4BAA045E8540}" type="presOf" srcId="{82E980D2-C919-44C6-89E1-3956FE3A2F02}" destId="{FB9D5176-8309-4A87-90CE-9ACC045F3F8C}" srcOrd="0" destOrd="0" presId="urn:microsoft.com/office/officeart/2005/8/layout/cycle2"/>
    <dgm:cxn modelId="{CADEDA81-9BD7-4311-882A-54EBB453941B}" type="presOf" srcId="{3E8D4AD2-B254-460E-A124-A9976CC94775}" destId="{D4B8670E-F74B-435D-93F8-32B92B4CF9DF}" srcOrd="0" destOrd="0" presId="urn:microsoft.com/office/officeart/2005/8/layout/cycle2"/>
    <dgm:cxn modelId="{79A18D0F-8A2C-4DCB-A2EC-908E363DC396}" type="presOf" srcId="{596F8855-0981-40E9-A2CA-01527166A7B9}" destId="{E7AEE3CB-C0AB-49DD-8956-2E334C309B30}" srcOrd="1" destOrd="0" presId="urn:microsoft.com/office/officeart/2005/8/layout/cycle2"/>
    <dgm:cxn modelId="{04EED549-93B3-4038-8B36-6A89475D7052}" type="presOf" srcId="{49550D47-1174-4C31-B14F-213E9A921BFA}" destId="{11841927-DFF7-4C97-8763-D84CD8E63F18}" srcOrd="1" destOrd="0" presId="urn:microsoft.com/office/officeart/2005/8/layout/cycle2"/>
    <dgm:cxn modelId="{552AE525-9B20-4301-9E1F-8EF483DC394F}" srcId="{D2450B3B-0D15-4ADD-9CC7-E5EBD17D472E}" destId="{F0773CC5-7914-4017-BA12-A71C698C2989}" srcOrd="5" destOrd="0" parTransId="{98035631-F94F-48C7-A13F-5954B8D8F066}" sibTransId="{66F95AB9-BE60-482A-8EAF-2590EFE8C8E4}"/>
    <dgm:cxn modelId="{CDCBCBF7-8194-4831-9CA4-C2719C01DA50}" type="presOf" srcId="{BA5EF4D8-88A2-4A6B-A856-54DFD04773D6}" destId="{106A97F8-55E7-4C57-ADE1-3F73339B3031}" srcOrd="0" destOrd="0" presId="urn:microsoft.com/office/officeart/2005/8/layout/cycle2"/>
    <dgm:cxn modelId="{7E0680C6-82AA-43BE-B7C7-904E931AE8AA}" srcId="{D2450B3B-0D15-4ADD-9CC7-E5EBD17D472E}" destId="{3E8D4AD2-B254-460E-A124-A9976CC94775}" srcOrd="6" destOrd="0" parTransId="{0E03AEB3-1997-4D5E-BF31-89E6BE571C18}" sibTransId="{596F8855-0981-40E9-A2CA-01527166A7B9}"/>
    <dgm:cxn modelId="{8CF4B291-2A05-479A-B01D-17553916F110}" srcId="{D2450B3B-0D15-4ADD-9CC7-E5EBD17D472E}" destId="{82E980D2-C919-44C6-89E1-3956FE3A2F02}" srcOrd="0" destOrd="0" parTransId="{3D747826-29F4-46F7-B148-E9EB3146F365}" sibTransId="{6E6BB882-9A66-435F-B17C-958F4DB4D26B}"/>
    <dgm:cxn modelId="{37529809-1AE8-4C1E-ABDB-CB5B288B247D}" type="presOf" srcId="{DEAD916F-BD24-4FBB-AFD9-9D52AC6A8D58}" destId="{F031D8D3-CD2A-4C09-9A2E-679BEEA92E44}" srcOrd="1" destOrd="0" presId="urn:microsoft.com/office/officeart/2005/8/layout/cycle2"/>
    <dgm:cxn modelId="{F4A97A59-2CC8-4FB6-B642-026748C22720}" srcId="{D2450B3B-0D15-4ADD-9CC7-E5EBD17D472E}" destId="{739D9FA1-90E7-4B96-8B34-86B272572C93}" srcOrd="7" destOrd="0" parTransId="{7B574EDF-17B4-445F-ABC8-520B8F575629}" sibTransId="{97961B8D-F1D9-4883-8527-ADD05821BB6E}"/>
    <dgm:cxn modelId="{DC948C3D-AB31-475A-956C-F9AA5F5E8599}" type="presOf" srcId="{739D9FA1-90E7-4B96-8B34-86B272572C93}" destId="{F102694E-B4BF-4FC3-B3C2-94E63EA0D93E}" srcOrd="0" destOrd="0" presId="urn:microsoft.com/office/officeart/2005/8/layout/cycle2"/>
    <dgm:cxn modelId="{71595BAE-087F-436A-96F4-4B861EFA3DE7}" type="presOf" srcId="{4ACFDB18-D6DF-4257-BB48-0FD02068841F}" destId="{4DB551AC-F695-45FF-81E7-7BAD0FF7B41F}" srcOrd="0" destOrd="0" presId="urn:microsoft.com/office/officeart/2005/8/layout/cycle2"/>
    <dgm:cxn modelId="{20DBD7DD-82BA-48AC-A19B-85E7D8DD7507}" type="presOf" srcId="{B5FE8C74-54FB-4582-B6E5-72050AAD88E0}" destId="{2DCA02AC-ACCD-4946-B391-6945BD9A6E50}" srcOrd="1" destOrd="0" presId="urn:microsoft.com/office/officeart/2005/8/layout/cycle2"/>
    <dgm:cxn modelId="{55FC9B82-11ED-4335-A304-35F4463409C8}" type="presOf" srcId="{DEAD916F-BD24-4FBB-AFD9-9D52AC6A8D58}" destId="{6A9C223D-7A46-4AE6-B430-3116492BF0BF}" srcOrd="0" destOrd="0" presId="urn:microsoft.com/office/officeart/2005/8/layout/cycle2"/>
    <dgm:cxn modelId="{CDF05342-4002-475D-9CB0-AD1CB86943DE}" type="presOf" srcId="{7D4DD68E-CE19-460B-834B-639AA14CA109}" destId="{1A0AF586-7AF5-49E0-B8B2-1D0FE37AAF51}" srcOrd="0" destOrd="0" presId="urn:microsoft.com/office/officeart/2005/8/layout/cycle2"/>
    <dgm:cxn modelId="{DFA52C4A-2AB7-4BF6-A69B-241813559000}" type="presOf" srcId="{6E6BB882-9A66-435F-B17C-958F4DB4D26B}" destId="{2C536C0E-2467-4BA0-B101-FFB38B9A468D}" srcOrd="1" destOrd="0" presId="urn:microsoft.com/office/officeart/2005/8/layout/cycle2"/>
    <dgm:cxn modelId="{29AB1402-C464-478B-8D26-31EC33159A8E}" srcId="{D2450B3B-0D15-4ADD-9CC7-E5EBD17D472E}" destId="{7D4DD68E-CE19-460B-834B-639AA14CA109}" srcOrd="3" destOrd="0" parTransId="{EEB6BE3D-C6F2-4D0A-A544-DCD4277300E5}" sibTransId="{DEAD916F-BD24-4FBB-AFD9-9D52AC6A8D58}"/>
    <dgm:cxn modelId="{6087E73F-CE63-42FE-8A44-C00A67BBBBD7}" srcId="{D2450B3B-0D15-4ADD-9CC7-E5EBD17D472E}" destId="{7B446727-4847-4316-A753-270E70D3D9F7}" srcOrd="1" destOrd="0" parTransId="{8C7ECB44-1C25-415B-AAC3-FEEF6D044FE5}" sibTransId="{6E040E12-0B20-4B49-A2B6-63668A286BB6}"/>
    <dgm:cxn modelId="{6E129621-C801-47BA-95FF-26DBF19C8A10}" type="presOf" srcId="{F0773CC5-7914-4017-BA12-A71C698C2989}" destId="{2C5367B5-4ACA-4D4A-8F6F-3AB5FAD753A1}" srcOrd="0" destOrd="0" presId="urn:microsoft.com/office/officeart/2005/8/layout/cycle2"/>
    <dgm:cxn modelId="{7A721A32-55AC-4536-AD95-E0A89F8143EE}" type="presOf" srcId="{66F95AB9-BE60-482A-8EAF-2590EFE8C8E4}" destId="{74FDD9DC-FDD8-4166-AA83-20C1BCFDB24A}" srcOrd="0" destOrd="0" presId="urn:microsoft.com/office/officeart/2005/8/layout/cycle2"/>
    <dgm:cxn modelId="{58CF03FB-12FB-4A96-8379-1EEA3A671CEF}" type="presOf" srcId="{97961B8D-F1D9-4883-8527-ADD05821BB6E}" destId="{2F7E0C8E-9004-4E30-89DC-C832ADE67E70}" srcOrd="1" destOrd="0" presId="urn:microsoft.com/office/officeart/2005/8/layout/cycle2"/>
    <dgm:cxn modelId="{3B74A9F4-E36B-484E-829F-941DBBC4F23E}" type="presParOf" srcId="{28B5D5DC-57A5-4950-B71A-02820D434DB5}" destId="{FB9D5176-8309-4A87-90CE-9ACC045F3F8C}" srcOrd="0" destOrd="0" presId="urn:microsoft.com/office/officeart/2005/8/layout/cycle2"/>
    <dgm:cxn modelId="{D8F26FE0-8EFF-4C84-8A20-666C1D579C8B}" type="presParOf" srcId="{28B5D5DC-57A5-4950-B71A-02820D434DB5}" destId="{84193AA1-1B1B-43CC-A802-56C6019C7882}" srcOrd="1" destOrd="0" presId="urn:microsoft.com/office/officeart/2005/8/layout/cycle2"/>
    <dgm:cxn modelId="{8433BC0A-38C4-40A9-ADAE-8C99E2C708A5}" type="presParOf" srcId="{84193AA1-1B1B-43CC-A802-56C6019C7882}" destId="{2C536C0E-2467-4BA0-B101-FFB38B9A468D}" srcOrd="0" destOrd="0" presId="urn:microsoft.com/office/officeart/2005/8/layout/cycle2"/>
    <dgm:cxn modelId="{B63429E6-649F-4106-8DEC-6A3133049EB0}" type="presParOf" srcId="{28B5D5DC-57A5-4950-B71A-02820D434DB5}" destId="{B858359B-EFB2-4ADA-9221-57C14AA7D9E9}" srcOrd="2" destOrd="0" presId="urn:microsoft.com/office/officeart/2005/8/layout/cycle2"/>
    <dgm:cxn modelId="{5C2A3FD9-6579-4D73-AB4C-F02F2C43C951}" type="presParOf" srcId="{28B5D5DC-57A5-4950-B71A-02820D434DB5}" destId="{7582F7EC-F91D-41CA-9EE2-03402715B521}" srcOrd="3" destOrd="0" presId="urn:microsoft.com/office/officeart/2005/8/layout/cycle2"/>
    <dgm:cxn modelId="{B2258F43-BADB-420D-846E-5D08B34FBFAC}" type="presParOf" srcId="{7582F7EC-F91D-41CA-9EE2-03402715B521}" destId="{913BC6E9-76A8-4C65-990B-C8EDB1B964A9}" srcOrd="0" destOrd="0" presId="urn:microsoft.com/office/officeart/2005/8/layout/cycle2"/>
    <dgm:cxn modelId="{D2CFD208-5E18-4E81-AAFD-21C657DE29E5}" type="presParOf" srcId="{28B5D5DC-57A5-4950-B71A-02820D434DB5}" destId="{106A97F8-55E7-4C57-ADE1-3F73339B3031}" srcOrd="4" destOrd="0" presId="urn:microsoft.com/office/officeart/2005/8/layout/cycle2"/>
    <dgm:cxn modelId="{9CF76780-6624-4330-9EEA-89C19C6135AC}" type="presParOf" srcId="{28B5D5DC-57A5-4950-B71A-02820D434DB5}" destId="{6D264FDB-4C48-4346-922A-172FE210A287}" srcOrd="5" destOrd="0" presId="urn:microsoft.com/office/officeart/2005/8/layout/cycle2"/>
    <dgm:cxn modelId="{F358BF34-BDF6-43D0-B9C0-398885397095}" type="presParOf" srcId="{6D264FDB-4C48-4346-922A-172FE210A287}" destId="{2DCA02AC-ACCD-4946-B391-6945BD9A6E50}" srcOrd="0" destOrd="0" presId="urn:microsoft.com/office/officeart/2005/8/layout/cycle2"/>
    <dgm:cxn modelId="{877D1063-D312-417E-A49C-D1F75A27396F}" type="presParOf" srcId="{28B5D5DC-57A5-4950-B71A-02820D434DB5}" destId="{1A0AF586-7AF5-49E0-B8B2-1D0FE37AAF51}" srcOrd="6" destOrd="0" presId="urn:microsoft.com/office/officeart/2005/8/layout/cycle2"/>
    <dgm:cxn modelId="{0334CDD5-8E9C-49F3-9991-C0C1CECF6B8C}" type="presParOf" srcId="{28B5D5DC-57A5-4950-B71A-02820D434DB5}" destId="{6A9C223D-7A46-4AE6-B430-3116492BF0BF}" srcOrd="7" destOrd="0" presId="urn:microsoft.com/office/officeart/2005/8/layout/cycle2"/>
    <dgm:cxn modelId="{4BCCE0F2-37A7-46ED-AF28-2BF7A07ACF02}" type="presParOf" srcId="{6A9C223D-7A46-4AE6-B430-3116492BF0BF}" destId="{F031D8D3-CD2A-4C09-9A2E-679BEEA92E44}" srcOrd="0" destOrd="0" presId="urn:microsoft.com/office/officeart/2005/8/layout/cycle2"/>
    <dgm:cxn modelId="{5AD09492-336B-4832-AA66-F8D3980DBF25}" type="presParOf" srcId="{28B5D5DC-57A5-4950-B71A-02820D434DB5}" destId="{4DB551AC-F695-45FF-81E7-7BAD0FF7B41F}" srcOrd="8" destOrd="0" presId="urn:microsoft.com/office/officeart/2005/8/layout/cycle2"/>
    <dgm:cxn modelId="{F4DA16FA-8AB3-4C2D-B314-4738426BB330}" type="presParOf" srcId="{28B5D5DC-57A5-4950-B71A-02820D434DB5}" destId="{74E1FE22-C987-4C55-8EB8-1765F0456D73}" srcOrd="9" destOrd="0" presId="urn:microsoft.com/office/officeart/2005/8/layout/cycle2"/>
    <dgm:cxn modelId="{EF4B2802-6E60-47FD-AAFD-1EF01C8DF9EA}" type="presParOf" srcId="{74E1FE22-C987-4C55-8EB8-1765F0456D73}" destId="{11841927-DFF7-4C97-8763-D84CD8E63F18}" srcOrd="0" destOrd="0" presId="urn:microsoft.com/office/officeart/2005/8/layout/cycle2"/>
    <dgm:cxn modelId="{4DFFD107-0792-43AE-BCC4-DB39A4B9840A}" type="presParOf" srcId="{28B5D5DC-57A5-4950-B71A-02820D434DB5}" destId="{2C5367B5-4ACA-4D4A-8F6F-3AB5FAD753A1}" srcOrd="10" destOrd="0" presId="urn:microsoft.com/office/officeart/2005/8/layout/cycle2"/>
    <dgm:cxn modelId="{262B2E8A-E418-4177-90C5-3A4CD80791F1}" type="presParOf" srcId="{28B5D5DC-57A5-4950-B71A-02820D434DB5}" destId="{74FDD9DC-FDD8-4166-AA83-20C1BCFDB24A}" srcOrd="11" destOrd="0" presId="urn:microsoft.com/office/officeart/2005/8/layout/cycle2"/>
    <dgm:cxn modelId="{4196DE7B-D6B2-4E51-8A04-F59ED3A3477C}" type="presParOf" srcId="{74FDD9DC-FDD8-4166-AA83-20C1BCFDB24A}" destId="{5801A15B-3AD7-4486-886D-D2C735ED7FC4}" srcOrd="0" destOrd="0" presId="urn:microsoft.com/office/officeart/2005/8/layout/cycle2"/>
    <dgm:cxn modelId="{BC57FCE8-57A2-4330-A589-C8D205306A7D}" type="presParOf" srcId="{28B5D5DC-57A5-4950-B71A-02820D434DB5}" destId="{D4B8670E-F74B-435D-93F8-32B92B4CF9DF}" srcOrd="12" destOrd="0" presId="urn:microsoft.com/office/officeart/2005/8/layout/cycle2"/>
    <dgm:cxn modelId="{A26B4AE6-0CA5-4FE3-AB1B-40BE0E22385F}" type="presParOf" srcId="{28B5D5DC-57A5-4950-B71A-02820D434DB5}" destId="{DD42A84B-6EE8-475F-BC72-F5E4E7749B56}" srcOrd="13" destOrd="0" presId="urn:microsoft.com/office/officeart/2005/8/layout/cycle2"/>
    <dgm:cxn modelId="{022B9A0B-48A2-4D19-8D14-3FE96EDC6080}" type="presParOf" srcId="{DD42A84B-6EE8-475F-BC72-F5E4E7749B56}" destId="{E7AEE3CB-C0AB-49DD-8956-2E334C309B30}" srcOrd="0" destOrd="0" presId="urn:microsoft.com/office/officeart/2005/8/layout/cycle2"/>
    <dgm:cxn modelId="{DB93858F-8D4B-4AB9-932E-47E1C1CA0793}" type="presParOf" srcId="{28B5D5DC-57A5-4950-B71A-02820D434DB5}" destId="{F102694E-B4BF-4FC3-B3C2-94E63EA0D93E}" srcOrd="14" destOrd="0" presId="urn:microsoft.com/office/officeart/2005/8/layout/cycle2"/>
    <dgm:cxn modelId="{A88469BF-0DFE-4109-8291-2C190D58A76F}" type="presParOf" srcId="{28B5D5DC-57A5-4950-B71A-02820D434DB5}" destId="{1E4BB8E6-CF8A-4AAF-B02D-131035351E3C}" srcOrd="15" destOrd="0" presId="urn:microsoft.com/office/officeart/2005/8/layout/cycle2"/>
    <dgm:cxn modelId="{4F60D208-5A4A-4B46-9FA3-A3727D5A1A3F}" type="presParOf" srcId="{1E4BB8E6-CF8A-4AAF-B02D-131035351E3C}" destId="{2F7E0C8E-9004-4E30-89DC-C832ADE67E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E3A3B-859B-4C46-B6FF-C32FE723A1BA}">
      <dsp:nvSpPr>
        <dsp:cNvPr id="0" name=""/>
        <dsp:cNvSpPr/>
      </dsp:nvSpPr>
      <dsp:spPr>
        <a:xfrm>
          <a:off x="0" y="139860"/>
          <a:ext cx="4031074" cy="1787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dirty="0" smtClean="0"/>
            <a:t>Valorar los beneficios del trabajo en equipo</a:t>
          </a:r>
          <a:endParaRPr lang="es-PA" sz="2800" kern="1200" dirty="0"/>
        </a:p>
      </dsp:txBody>
      <dsp:txXfrm>
        <a:off x="0" y="139860"/>
        <a:ext cx="4031074" cy="1787999"/>
      </dsp:txXfrm>
    </dsp:sp>
    <dsp:sp modelId="{71977BE7-E448-45A2-B7F7-B9DB8716789D}">
      <dsp:nvSpPr>
        <dsp:cNvPr id="0" name=""/>
        <dsp:cNvSpPr/>
      </dsp:nvSpPr>
      <dsp:spPr>
        <a:xfrm>
          <a:off x="4330494" y="214428"/>
          <a:ext cx="3949005" cy="1765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dirty="0" smtClean="0"/>
            <a:t>Conocer algunas técnicas para dinamizar el trabajo en equipo</a:t>
          </a:r>
          <a:endParaRPr lang="es-PA" sz="2800" kern="1200" dirty="0"/>
        </a:p>
      </dsp:txBody>
      <dsp:txXfrm>
        <a:off x="4330494" y="214428"/>
        <a:ext cx="3949005" cy="1765166"/>
      </dsp:txXfrm>
    </dsp:sp>
    <dsp:sp modelId="{43BB7928-4E03-4A08-AEB3-9B4A92FC54FE}">
      <dsp:nvSpPr>
        <dsp:cNvPr id="0" name=""/>
        <dsp:cNvSpPr/>
      </dsp:nvSpPr>
      <dsp:spPr>
        <a:xfrm>
          <a:off x="135847" y="2289011"/>
          <a:ext cx="4233595" cy="1787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Desarrollar</a:t>
          </a:r>
          <a:r>
            <a:rPr lang="es-PA" sz="2400" kern="1200" baseline="0" dirty="0" smtClean="0"/>
            <a:t> una actitud positiva hacia el trabajo en equipo</a:t>
          </a:r>
          <a:endParaRPr lang="es-PA" sz="2400" kern="1200" dirty="0"/>
        </a:p>
      </dsp:txBody>
      <dsp:txXfrm>
        <a:off x="135847" y="2289011"/>
        <a:ext cx="4233595" cy="1787999"/>
      </dsp:txXfrm>
    </dsp:sp>
    <dsp:sp modelId="{D0258B5D-768E-4EAC-93AF-6EA8F7B84877}">
      <dsp:nvSpPr>
        <dsp:cNvPr id="0" name=""/>
        <dsp:cNvSpPr/>
      </dsp:nvSpPr>
      <dsp:spPr>
        <a:xfrm>
          <a:off x="4667443" y="2289011"/>
          <a:ext cx="3477629" cy="1787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Identificar y aplicar algunas propuestas para hacer más operativas las reuniones.</a:t>
          </a:r>
          <a:endParaRPr lang="es-PA" sz="2400" kern="1200" dirty="0"/>
        </a:p>
      </dsp:txBody>
      <dsp:txXfrm>
        <a:off x="4667443" y="2289011"/>
        <a:ext cx="3477629" cy="1787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3A157-541D-4D33-BEBF-ABC6B6095A99}">
      <dsp:nvSpPr>
        <dsp:cNvPr id="0" name=""/>
        <dsp:cNvSpPr/>
      </dsp:nvSpPr>
      <dsp:spPr>
        <a:xfrm>
          <a:off x="224741" y="0"/>
          <a:ext cx="2385765" cy="104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Menos tedioso</a:t>
          </a:r>
          <a:endParaRPr lang="es-PA" sz="1600" kern="1200" dirty="0"/>
        </a:p>
      </dsp:txBody>
      <dsp:txXfrm>
        <a:off x="574128" y="153669"/>
        <a:ext cx="1686991" cy="741978"/>
      </dsp:txXfrm>
    </dsp:sp>
    <dsp:sp modelId="{3C4AECEE-F5E1-4867-AF6E-E84AEDEEEB2E}">
      <dsp:nvSpPr>
        <dsp:cNvPr id="0" name=""/>
        <dsp:cNvSpPr/>
      </dsp:nvSpPr>
      <dsp:spPr>
        <a:xfrm rot="10720549">
          <a:off x="1296920" y="1143391"/>
          <a:ext cx="273212" cy="13853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C9FC0-12A0-4C24-BDE5-C0C5120D380E}">
      <dsp:nvSpPr>
        <dsp:cNvPr id="0" name=""/>
        <dsp:cNvSpPr/>
      </dsp:nvSpPr>
      <dsp:spPr>
        <a:xfrm>
          <a:off x="368755" y="1368151"/>
          <a:ext cx="2161251" cy="1060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Más dinámico</a:t>
          </a:r>
          <a:endParaRPr lang="es-PA" sz="1600" kern="1200" dirty="0"/>
        </a:p>
      </dsp:txBody>
      <dsp:txXfrm>
        <a:off x="685263" y="1523494"/>
        <a:ext cx="1528235" cy="750060"/>
      </dsp:txXfrm>
    </dsp:sp>
    <dsp:sp modelId="{B5C590DB-378B-42E1-8686-B1E91D3957D2}">
      <dsp:nvSpPr>
        <dsp:cNvPr id="0" name=""/>
        <dsp:cNvSpPr/>
      </dsp:nvSpPr>
      <dsp:spPr>
        <a:xfrm rot="10910010">
          <a:off x="1288446" y="2589245"/>
          <a:ext cx="273212" cy="13853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6F12B-68B3-4C88-A36A-7E65AF6D6EC0}">
      <dsp:nvSpPr>
        <dsp:cNvPr id="0" name=""/>
        <dsp:cNvSpPr/>
      </dsp:nvSpPr>
      <dsp:spPr>
        <a:xfrm>
          <a:off x="368757" y="2880319"/>
          <a:ext cx="2071681" cy="834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Ambiente agradable</a:t>
          </a:r>
          <a:endParaRPr lang="es-PA" sz="1600" kern="1200" dirty="0"/>
        </a:p>
      </dsp:txBody>
      <dsp:txXfrm>
        <a:off x="672148" y="3002501"/>
        <a:ext cx="1464899" cy="589945"/>
      </dsp:txXfrm>
    </dsp:sp>
    <dsp:sp modelId="{EA883535-60FC-4002-BFCE-837354FB9735}">
      <dsp:nvSpPr>
        <dsp:cNvPr id="0" name=""/>
        <dsp:cNvSpPr/>
      </dsp:nvSpPr>
      <dsp:spPr>
        <a:xfrm rot="5462767">
          <a:off x="2795525" y="3256100"/>
          <a:ext cx="273212" cy="13853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4E916-C710-4D38-8F8C-62CC547D70A3}">
      <dsp:nvSpPr>
        <dsp:cNvPr id="0" name=""/>
        <dsp:cNvSpPr/>
      </dsp:nvSpPr>
      <dsp:spPr>
        <a:xfrm>
          <a:off x="3416647" y="2763909"/>
          <a:ext cx="1879957" cy="1174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Aportes elaborados y sustanciosos</a:t>
          </a:r>
          <a:endParaRPr lang="es-PA" sz="1600" kern="1200" dirty="0"/>
        </a:p>
      </dsp:txBody>
      <dsp:txXfrm>
        <a:off x="3691960" y="2935975"/>
        <a:ext cx="1329331" cy="830807"/>
      </dsp:txXfrm>
    </dsp:sp>
    <dsp:sp modelId="{05ED80E3-5C30-41D7-A80A-0CC0A6287F4E}">
      <dsp:nvSpPr>
        <dsp:cNvPr id="0" name=""/>
        <dsp:cNvSpPr/>
      </dsp:nvSpPr>
      <dsp:spPr>
        <a:xfrm rot="21572409">
          <a:off x="4214208" y="2558147"/>
          <a:ext cx="273212" cy="13853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2102C-6F99-44E7-8FE7-E064BD9CB6D6}">
      <dsp:nvSpPr>
        <dsp:cNvPr id="0" name=""/>
        <dsp:cNvSpPr/>
      </dsp:nvSpPr>
      <dsp:spPr>
        <a:xfrm>
          <a:off x="3240360" y="1410580"/>
          <a:ext cx="2210111" cy="1088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Desarrolla la creatividad</a:t>
          </a:r>
          <a:endParaRPr lang="es-PA" sz="1600" kern="1200" dirty="0"/>
        </a:p>
      </dsp:txBody>
      <dsp:txXfrm>
        <a:off x="3564023" y="1569940"/>
        <a:ext cx="1562785" cy="769455"/>
      </dsp:txXfrm>
    </dsp:sp>
    <dsp:sp modelId="{F9AEF291-7BA5-4B8C-AA00-A4D04AB12245}">
      <dsp:nvSpPr>
        <dsp:cNvPr id="0" name=""/>
        <dsp:cNvSpPr/>
      </dsp:nvSpPr>
      <dsp:spPr>
        <a:xfrm rot="105230">
          <a:off x="4229587" y="1206827"/>
          <a:ext cx="273212" cy="13853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46DED-5D9A-4E05-889B-7381E7876F14}">
      <dsp:nvSpPr>
        <dsp:cNvPr id="0" name=""/>
        <dsp:cNvSpPr/>
      </dsp:nvSpPr>
      <dsp:spPr>
        <a:xfrm>
          <a:off x="3168352" y="1457"/>
          <a:ext cx="2438589" cy="1147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Clima positivo de trabajo</a:t>
          </a:r>
          <a:endParaRPr lang="es-PA" sz="1600" kern="1200" dirty="0"/>
        </a:p>
      </dsp:txBody>
      <dsp:txXfrm>
        <a:off x="3525475" y="169575"/>
        <a:ext cx="1724343" cy="811748"/>
      </dsp:txXfrm>
    </dsp:sp>
    <dsp:sp modelId="{496F54DF-FC1E-44A3-9B86-A7F56D158ECD}">
      <dsp:nvSpPr>
        <dsp:cNvPr id="0" name=""/>
        <dsp:cNvSpPr/>
      </dsp:nvSpPr>
      <dsp:spPr>
        <a:xfrm rot="5296890">
          <a:off x="5668852" y="463645"/>
          <a:ext cx="273212" cy="13853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7498A-E9A5-4B41-BDD4-0548886DC80F}">
      <dsp:nvSpPr>
        <dsp:cNvPr id="0" name=""/>
        <dsp:cNvSpPr/>
      </dsp:nvSpPr>
      <dsp:spPr>
        <a:xfrm>
          <a:off x="5997246" y="1457"/>
          <a:ext cx="1819382" cy="996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Menos tensiones</a:t>
          </a:r>
          <a:endParaRPr lang="es-PA" sz="1600" kern="1200" dirty="0"/>
        </a:p>
      </dsp:txBody>
      <dsp:txXfrm>
        <a:off x="6263688" y="147437"/>
        <a:ext cx="1286498" cy="704854"/>
      </dsp:txXfrm>
    </dsp:sp>
    <dsp:sp modelId="{1D2F7B31-CBA8-4743-AF3F-9042D3E756B7}">
      <dsp:nvSpPr>
        <dsp:cNvPr id="0" name=""/>
        <dsp:cNvSpPr/>
      </dsp:nvSpPr>
      <dsp:spPr>
        <a:xfrm rot="10799983">
          <a:off x="6770334" y="1153869"/>
          <a:ext cx="273212" cy="13853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2EFC3-A517-4376-B046-4F993DEA2A5C}">
      <dsp:nvSpPr>
        <dsp:cNvPr id="0" name=""/>
        <dsp:cNvSpPr/>
      </dsp:nvSpPr>
      <dsp:spPr>
        <a:xfrm>
          <a:off x="6084172" y="1440158"/>
          <a:ext cx="1645545" cy="128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smtClean="0"/>
            <a:t>Se ahorra tiempo</a:t>
          </a:r>
          <a:endParaRPr lang="es-PA" sz="1600" kern="1200" dirty="0"/>
        </a:p>
      </dsp:txBody>
      <dsp:txXfrm>
        <a:off x="6325156" y="1628332"/>
        <a:ext cx="1163577" cy="908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47A7F-B8CB-43F1-B808-71D34D1CDF0C}">
      <dsp:nvSpPr>
        <dsp:cNvPr id="0" name=""/>
        <dsp:cNvSpPr/>
      </dsp:nvSpPr>
      <dsp:spPr>
        <a:xfrm>
          <a:off x="11" y="0"/>
          <a:ext cx="8352905" cy="902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kern="1200" smtClean="0"/>
            <a:t>NUESTRA PROPUESTA EN EL PROCESO EDUCATIVO</a:t>
          </a:r>
          <a:endParaRPr lang="es-PA" sz="3000" kern="1200" dirty="0"/>
        </a:p>
      </dsp:txBody>
      <dsp:txXfrm>
        <a:off x="26450" y="26439"/>
        <a:ext cx="8300027" cy="849810"/>
      </dsp:txXfrm>
    </dsp:sp>
    <dsp:sp modelId="{ECB0A71D-4381-4ED5-8FC0-97FBC99A575B}">
      <dsp:nvSpPr>
        <dsp:cNvPr id="0" name=""/>
        <dsp:cNvSpPr/>
      </dsp:nvSpPr>
      <dsp:spPr>
        <a:xfrm flipH="1" flipV="1">
          <a:off x="3185793" y="2736305"/>
          <a:ext cx="1582375" cy="55894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C841D-CD98-4ECC-8A65-77350068B6BC}">
      <dsp:nvSpPr>
        <dsp:cNvPr id="0" name=""/>
        <dsp:cNvSpPr/>
      </dsp:nvSpPr>
      <dsp:spPr>
        <a:xfrm>
          <a:off x="1529608" y="1318806"/>
          <a:ext cx="6549931" cy="34337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000" kern="1200" dirty="0" smtClean="0"/>
            <a:t>1-Para lograr desarrollar  un trabajo en equipo el coordinador debe poseer la  competencia de liderazgo</a:t>
          </a:r>
          <a:endParaRPr lang="es-PA" sz="3000" kern="1200" dirty="0"/>
        </a:p>
      </dsp:txBody>
      <dsp:txXfrm>
        <a:off x="1697259" y="1486457"/>
        <a:ext cx="6214629" cy="3098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D5176-8309-4A87-90CE-9ACC045F3F8C}">
      <dsp:nvSpPr>
        <dsp:cNvPr id="0" name=""/>
        <dsp:cNvSpPr/>
      </dsp:nvSpPr>
      <dsp:spPr>
        <a:xfrm>
          <a:off x="3428959" y="2168"/>
          <a:ext cx="1206977" cy="1206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kern="1200" dirty="0" smtClean="0"/>
            <a:t>Tener metas.</a:t>
          </a:r>
        </a:p>
      </dsp:txBody>
      <dsp:txXfrm>
        <a:off x="3605717" y="178926"/>
        <a:ext cx="853461" cy="853461"/>
      </dsp:txXfrm>
    </dsp:sp>
    <dsp:sp modelId="{84193AA1-1B1B-43CC-A802-56C6019C7882}">
      <dsp:nvSpPr>
        <dsp:cNvPr id="0" name=""/>
        <dsp:cNvSpPr/>
      </dsp:nvSpPr>
      <dsp:spPr>
        <a:xfrm rot="1350000">
          <a:off x="4700976" y="745430"/>
          <a:ext cx="321266" cy="40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50" kern="1200"/>
        </a:p>
      </dsp:txBody>
      <dsp:txXfrm>
        <a:off x="4704644" y="808459"/>
        <a:ext cx="224886" cy="244413"/>
      </dsp:txXfrm>
    </dsp:sp>
    <dsp:sp modelId="{B858359B-EFB2-4ADA-9221-57C14AA7D9E9}">
      <dsp:nvSpPr>
        <dsp:cNvPr id="0" name=""/>
        <dsp:cNvSpPr/>
      </dsp:nvSpPr>
      <dsp:spPr>
        <a:xfrm>
          <a:off x="5104082" y="696027"/>
          <a:ext cx="1206977" cy="1206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kern="1200" dirty="0" smtClean="0"/>
            <a:t>Funciones</a:t>
          </a:r>
        </a:p>
      </dsp:txBody>
      <dsp:txXfrm>
        <a:off x="5280840" y="872785"/>
        <a:ext cx="853461" cy="853461"/>
      </dsp:txXfrm>
    </dsp:sp>
    <dsp:sp modelId="{7582F7EC-F91D-41CA-9EE2-03402715B521}">
      <dsp:nvSpPr>
        <dsp:cNvPr id="0" name=""/>
        <dsp:cNvSpPr/>
      </dsp:nvSpPr>
      <dsp:spPr>
        <a:xfrm rot="4050000">
          <a:off x="5890388" y="1925000"/>
          <a:ext cx="321266" cy="40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50" kern="1200"/>
        </a:p>
      </dsp:txBody>
      <dsp:txXfrm>
        <a:off x="5920136" y="1961949"/>
        <a:ext cx="224886" cy="244413"/>
      </dsp:txXfrm>
    </dsp:sp>
    <dsp:sp modelId="{106A97F8-55E7-4C57-ADE1-3F73339B3031}">
      <dsp:nvSpPr>
        <dsp:cNvPr id="0" name=""/>
        <dsp:cNvSpPr/>
      </dsp:nvSpPr>
      <dsp:spPr>
        <a:xfrm>
          <a:off x="5797941" y="2371151"/>
          <a:ext cx="1206977" cy="1206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kern="1200" dirty="0" smtClean="0"/>
            <a:t>Reglas</a:t>
          </a:r>
        </a:p>
      </dsp:txBody>
      <dsp:txXfrm>
        <a:off x="5974699" y="2547909"/>
        <a:ext cx="853461" cy="853461"/>
      </dsp:txXfrm>
    </dsp:sp>
    <dsp:sp modelId="{6D264FDB-4C48-4346-922A-172FE210A287}">
      <dsp:nvSpPr>
        <dsp:cNvPr id="0" name=""/>
        <dsp:cNvSpPr/>
      </dsp:nvSpPr>
      <dsp:spPr>
        <a:xfrm rot="6750000">
          <a:off x="5897347" y="3600123"/>
          <a:ext cx="321266" cy="40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50" kern="1200"/>
        </a:p>
      </dsp:txBody>
      <dsp:txXfrm rot="10800000">
        <a:off x="5963979" y="3637072"/>
        <a:ext cx="224886" cy="244413"/>
      </dsp:txXfrm>
    </dsp:sp>
    <dsp:sp modelId="{1A0AF586-7AF5-49E0-B8B2-1D0FE37AAF51}">
      <dsp:nvSpPr>
        <dsp:cNvPr id="0" name=""/>
        <dsp:cNvSpPr/>
      </dsp:nvSpPr>
      <dsp:spPr>
        <a:xfrm>
          <a:off x="5104082" y="4046274"/>
          <a:ext cx="1206977" cy="1206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kern="1200" dirty="0" smtClean="0"/>
            <a:t>Confianza- buenas relaciones .</a:t>
          </a:r>
        </a:p>
      </dsp:txBody>
      <dsp:txXfrm>
        <a:off x="5280840" y="4223032"/>
        <a:ext cx="853461" cy="853461"/>
      </dsp:txXfrm>
    </dsp:sp>
    <dsp:sp modelId="{6A9C223D-7A46-4AE6-B430-3116492BF0BF}">
      <dsp:nvSpPr>
        <dsp:cNvPr id="0" name=""/>
        <dsp:cNvSpPr/>
      </dsp:nvSpPr>
      <dsp:spPr>
        <a:xfrm rot="9450000">
          <a:off x="4717776" y="4789535"/>
          <a:ext cx="321266" cy="40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50" kern="1200"/>
        </a:p>
      </dsp:txBody>
      <dsp:txXfrm rot="10800000">
        <a:off x="4810488" y="4852564"/>
        <a:ext cx="224886" cy="244413"/>
      </dsp:txXfrm>
    </dsp:sp>
    <dsp:sp modelId="{4DB551AC-F695-45FF-81E7-7BAD0FF7B41F}">
      <dsp:nvSpPr>
        <dsp:cNvPr id="0" name=""/>
        <dsp:cNvSpPr/>
      </dsp:nvSpPr>
      <dsp:spPr>
        <a:xfrm>
          <a:off x="3428959" y="4740133"/>
          <a:ext cx="1206977" cy="1206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kern="1200" smtClean="0"/>
            <a:t>Clara comunicación.</a:t>
          </a:r>
          <a:endParaRPr lang="es-PA" sz="1050" kern="1200" dirty="0" smtClean="0"/>
        </a:p>
      </dsp:txBody>
      <dsp:txXfrm>
        <a:off x="3605717" y="4916891"/>
        <a:ext cx="853461" cy="853461"/>
      </dsp:txXfrm>
    </dsp:sp>
    <dsp:sp modelId="{74E1FE22-C987-4C55-8EB8-1765F0456D73}">
      <dsp:nvSpPr>
        <dsp:cNvPr id="0" name=""/>
        <dsp:cNvSpPr/>
      </dsp:nvSpPr>
      <dsp:spPr>
        <a:xfrm rot="12150000">
          <a:off x="3042653" y="4796494"/>
          <a:ext cx="321266" cy="40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50" kern="1200"/>
        </a:p>
      </dsp:txBody>
      <dsp:txXfrm rot="10800000">
        <a:off x="3135365" y="4896407"/>
        <a:ext cx="224886" cy="244413"/>
      </dsp:txXfrm>
    </dsp:sp>
    <dsp:sp modelId="{2C5367B5-4ACA-4D4A-8F6F-3AB5FAD753A1}">
      <dsp:nvSpPr>
        <dsp:cNvPr id="0" name=""/>
        <dsp:cNvSpPr/>
      </dsp:nvSpPr>
      <dsp:spPr>
        <a:xfrm>
          <a:off x="1753835" y="4046274"/>
          <a:ext cx="1206977" cy="1206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kern="1200" smtClean="0"/>
            <a:t>Solución de conflictos.</a:t>
          </a:r>
          <a:endParaRPr lang="es-PA" sz="1050" kern="1200" dirty="0" smtClean="0"/>
        </a:p>
      </dsp:txBody>
      <dsp:txXfrm>
        <a:off x="1930593" y="4223032"/>
        <a:ext cx="853461" cy="853461"/>
      </dsp:txXfrm>
    </dsp:sp>
    <dsp:sp modelId="{74FDD9DC-FDD8-4166-AA83-20C1BCFDB24A}">
      <dsp:nvSpPr>
        <dsp:cNvPr id="0" name=""/>
        <dsp:cNvSpPr/>
      </dsp:nvSpPr>
      <dsp:spPr>
        <a:xfrm rot="14850000">
          <a:off x="1853241" y="3616924"/>
          <a:ext cx="321266" cy="40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50" kern="1200"/>
        </a:p>
      </dsp:txBody>
      <dsp:txXfrm rot="10800000">
        <a:off x="1919873" y="3742917"/>
        <a:ext cx="224886" cy="244413"/>
      </dsp:txXfrm>
    </dsp:sp>
    <dsp:sp modelId="{D4B8670E-F74B-435D-93F8-32B92B4CF9DF}">
      <dsp:nvSpPr>
        <dsp:cNvPr id="0" name=""/>
        <dsp:cNvSpPr/>
      </dsp:nvSpPr>
      <dsp:spPr>
        <a:xfrm>
          <a:off x="1059976" y="2371151"/>
          <a:ext cx="1206977" cy="1206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kern="1200" dirty="0" smtClean="0"/>
            <a:t>Celebrar el éxito</a:t>
          </a:r>
        </a:p>
      </dsp:txBody>
      <dsp:txXfrm>
        <a:off x="1236734" y="2547909"/>
        <a:ext cx="853461" cy="853461"/>
      </dsp:txXfrm>
    </dsp:sp>
    <dsp:sp modelId="{DD42A84B-6EE8-475F-BC72-F5E4E7749B56}">
      <dsp:nvSpPr>
        <dsp:cNvPr id="0" name=""/>
        <dsp:cNvSpPr/>
      </dsp:nvSpPr>
      <dsp:spPr>
        <a:xfrm rot="17525688">
          <a:off x="1837637" y="1924302"/>
          <a:ext cx="339064" cy="40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50" kern="1200"/>
        </a:p>
      </dsp:txBody>
      <dsp:txXfrm>
        <a:off x="1869366" y="2052898"/>
        <a:ext cx="237345" cy="244413"/>
      </dsp:txXfrm>
    </dsp:sp>
    <dsp:sp modelId="{F102694E-B4BF-4FC3-B3C2-94E63EA0D93E}">
      <dsp:nvSpPr>
        <dsp:cNvPr id="0" name=""/>
        <dsp:cNvSpPr/>
      </dsp:nvSpPr>
      <dsp:spPr>
        <a:xfrm>
          <a:off x="1754603" y="660047"/>
          <a:ext cx="1206977" cy="1206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kern="1200" dirty="0" smtClean="0"/>
            <a:t>Practicas de buenos valores.</a:t>
          </a:r>
          <a:endParaRPr lang="es-PA" sz="1050" kern="1200" dirty="0"/>
        </a:p>
      </dsp:txBody>
      <dsp:txXfrm>
        <a:off x="1931361" y="836805"/>
        <a:ext cx="853461" cy="853461"/>
      </dsp:txXfrm>
    </dsp:sp>
    <dsp:sp modelId="{1E4BB8E6-CF8A-4AAF-B02D-131035351E3C}">
      <dsp:nvSpPr>
        <dsp:cNvPr id="0" name=""/>
        <dsp:cNvSpPr/>
      </dsp:nvSpPr>
      <dsp:spPr>
        <a:xfrm rot="20312965">
          <a:off x="3030129" y="734166"/>
          <a:ext cx="313752" cy="40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050" kern="1200"/>
        </a:p>
      </dsp:txBody>
      <dsp:txXfrm>
        <a:off x="3033389" y="832848"/>
        <a:ext cx="219626" cy="244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5D65B9-7042-48AE-B06D-DB55EEDDBE0C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B03403-F3C8-4805-8327-DBC3A40CABF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El%20vuelo%20de%20los%20Gansos%20Trabajo%20en%20equipo%5b1%5d.wmv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is\Documents\102_PANA\P1020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115616" y="620688"/>
            <a:ext cx="7056784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1"/>
              </a:avLst>
            </a:prstTxWarp>
          </a:bodyPr>
          <a:lstStyle/>
          <a:p>
            <a:pPr algn="ctr" rtl="0"/>
            <a:r>
              <a:rPr lang="es-PA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CAPITULO - 5</a:t>
            </a:r>
            <a:endParaRPr lang="es-PA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971600" y="5110943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CAPACIDAD DE TRABAJAR EN EQUIPO</a:t>
            </a:r>
            <a:br>
              <a:rPr lang="es-PA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A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Elena Cano</a:t>
            </a:r>
            <a:endParaRPr lang="es-PA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is\Documents\102_PANA\P102062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7046641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827584" y="5013176"/>
            <a:ext cx="7272808" cy="15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hlinkClick r:id="rId2" action="ppaction://hlinkfile"/>
              </a:rPr>
              <a:t>GRACIAS</a:t>
            </a:r>
            <a:r>
              <a:rPr lang="es-PA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es-PA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is\Documents\102_PANA\P1020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A"/>
          </a:p>
        </p:txBody>
      </p:sp>
      <p:sp>
        <p:nvSpPr>
          <p:cNvPr id="10241" name="WordArt 1" descr="Mármol blanco"/>
          <p:cNvSpPr>
            <a:spLocks noChangeArrowheads="1" noChangeShapeType="1" noTextEdit="1"/>
          </p:cNvSpPr>
          <p:nvPr/>
        </p:nvSpPr>
        <p:spPr bwMode="auto">
          <a:xfrm>
            <a:off x="1475656" y="764704"/>
            <a:ext cx="590465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es-PA" sz="2000" kern="10" spc="0" dirty="0" smtClean="0">
                <a:ln w="9525">
                  <a:round/>
                  <a:headEnd/>
                  <a:tailEnd/>
                </a:ln>
                <a:solidFill>
                  <a:srgbClr val="FF0000">
                    <a:alpha val="74000"/>
                  </a:srgbClr>
                </a:solidFill>
                <a:effectLst/>
                <a:latin typeface="MV Boli"/>
                <a:cs typeface="MV Boli"/>
              </a:rPr>
              <a:t>FORMULA 1</a:t>
            </a:r>
            <a:endParaRPr lang="es-PA" sz="2000" kern="10" spc="0" dirty="0">
              <a:ln w="9525">
                <a:round/>
                <a:headEnd/>
                <a:tailEnd/>
              </a:ln>
              <a:solidFill>
                <a:srgbClr val="FF0000">
                  <a:alpha val="74000"/>
                </a:srgbClr>
              </a:solidFill>
              <a:effectLst/>
              <a:latin typeface="MV Boli"/>
              <a:cs typeface="MV Bol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332656"/>
            <a:ext cx="7666048" cy="2160240"/>
          </a:xfrm>
        </p:spPr>
        <p:txBody>
          <a:bodyPr>
            <a:normAutofit/>
          </a:bodyPr>
          <a:lstStyle/>
          <a:p>
            <a:r>
              <a:rPr lang="es-PA" b="1" dirty="0" smtClean="0"/>
              <a:t/>
            </a:r>
            <a:br>
              <a:rPr lang="es-PA" b="1" dirty="0" smtClean="0"/>
            </a:br>
            <a:endParaRPr lang="es-PA" b="1" dirty="0"/>
          </a:p>
        </p:txBody>
      </p:sp>
      <p:pic>
        <p:nvPicPr>
          <p:cNvPr id="1026" name="Picture 2" descr="C:\Users\luis\Documents\102_PANA\P1020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5076056" cy="537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4392488" cy="4176464"/>
          </a:xfrm>
        </p:spPr>
        <p:txBody>
          <a:bodyPr>
            <a:normAutofit fontScale="85000" lnSpcReduction="10000"/>
          </a:bodyPr>
          <a:lstStyle/>
          <a:p>
            <a:pPr algn="l"/>
            <a:endParaRPr lang="es-PA" dirty="0" smtClean="0"/>
          </a:p>
          <a:p>
            <a:pPr algn="l"/>
            <a:r>
              <a:rPr lang="es-PA" b="1" dirty="0" smtClean="0">
                <a:solidFill>
                  <a:schemeClr val="tx1"/>
                </a:solidFill>
              </a:rPr>
              <a:t>1- (Ana Solís-Observadora)</a:t>
            </a:r>
          </a:p>
          <a:p>
            <a:r>
              <a:rPr lang="es-PA" b="1" dirty="0" smtClean="0">
                <a:solidFill>
                  <a:schemeClr val="tx1"/>
                </a:solidFill>
              </a:rPr>
              <a:t>2-</a:t>
            </a:r>
            <a:r>
              <a:rPr lang="es-PA" b="1" dirty="0" smtClean="0"/>
              <a:t> Denis Guerra</a:t>
            </a:r>
            <a:r>
              <a:rPr lang="es-PA" b="1" dirty="0" smtClean="0">
                <a:solidFill>
                  <a:schemeClr val="tx1"/>
                </a:solidFill>
              </a:rPr>
              <a:t> (entrenadora)</a:t>
            </a:r>
          </a:p>
          <a:p>
            <a:pPr algn="l"/>
            <a:r>
              <a:rPr lang="es-PA" b="1" dirty="0" smtClean="0">
                <a:solidFill>
                  <a:schemeClr val="tx1"/>
                </a:solidFill>
              </a:rPr>
              <a:t>3- (María Ruiz-Escriba)</a:t>
            </a:r>
          </a:p>
          <a:p>
            <a:pPr algn="l"/>
            <a:r>
              <a:rPr lang="es-PA" b="1" dirty="0" smtClean="0">
                <a:solidFill>
                  <a:schemeClr val="tx1"/>
                </a:solidFill>
              </a:rPr>
              <a:t>4-(Nitzia muñoz-moderadora)</a:t>
            </a:r>
          </a:p>
          <a:p>
            <a:pPr algn="l"/>
            <a:r>
              <a:rPr lang="es-PA" b="1" dirty="0" smtClean="0">
                <a:solidFill>
                  <a:schemeClr val="tx1"/>
                </a:solidFill>
              </a:rPr>
              <a:t>5- (Amael Monroe-recopilador)</a:t>
            </a:r>
          </a:p>
          <a:p>
            <a:pPr algn="l"/>
            <a:r>
              <a:rPr lang="es-PA" b="1" dirty="0" smtClean="0">
                <a:solidFill>
                  <a:schemeClr val="tx1"/>
                </a:solidFill>
              </a:rPr>
              <a:t>6- (María </a:t>
            </a:r>
            <a:r>
              <a:rPr lang="es-PA" b="1" dirty="0" smtClean="0"/>
              <a:t>I</a:t>
            </a:r>
            <a:r>
              <a:rPr lang="es-PA" b="1" dirty="0" smtClean="0">
                <a:solidFill>
                  <a:schemeClr val="tx1"/>
                </a:solidFill>
              </a:rPr>
              <a:t>sabel Maure-animadora</a:t>
            </a:r>
          </a:p>
          <a:p>
            <a:pPr algn="l"/>
            <a:r>
              <a:rPr lang="es-PA" b="1" dirty="0" smtClean="0"/>
              <a:t>	Felipe Álvarez-Animador</a:t>
            </a:r>
            <a:endParaRPr lang="es-PA" b="1" dirty="0" smtClean="0">
              <a:solidFill>
                <a:schemeClr val="tx1"/>
              </a:solidFill>
            </a:endParaRPr>
          </a:p>
          <a:p>
            <a:pPr algn="l"/>
            <a:r>
              <a:rPr lang="es-PA" b="1" dirty="0" smtClean="0">
                <a:solidFill>
                  <a:schemeClr val="tx1"/>
                </a:solidFill>
              </a:rPr>
              <a:t>7- (Ricardo Rodríguez-investigador)</a:t>
            </a:r>
          </a:p>
          <a:p>
            <a:pPr algn="l"/>
            <a:r>
              <a:rPr lang="es-PA" b="1" dirty="0" smtClean="0">
                <a:solidFill>
                  <a:schemeClr val="tx1"/>
                </a:solidFill>
              </a:rPr>
              <a:t>8- (Luis Peñalba-Tecnólogo)</a:t>
            </a:r>
          </a:p>
          <a:p>
            <a:pPr algn="l"/>
            <a:r>
              <a:rPr lang="es-PA" b="1" dirty="0" smtClean="0">
                <a:solidFill>
                  <a:schemeClr val="tx1"/>
                </a:solidFill>
              </a:rPr>
              <a:t>9- Danaliz Franco(vocera)</a:t>
            </a:r>
          </a:p>
          <a:p>
            <a:pPr marL="457200" indent="-457200" algn="l"/>
            <a:r>
              <a:rPr lang="es-PA" b="1" dirty="0" smtClean="0"/>
              <a:t>10- Marcelino González(narrador)</a:t>
            </a:r>
          </a:p>
          <a:p>
            <a:pPr marL="457200" indent="-457200" algn="l"/>
            <a:r>
              <a:rPr lang="es-PA" b="1" dirty="0" smtClean="0">
                <a:solidFill>
                  <a:schemeClr val="tx1"/>
                </a:solidFill>
              </a:rPr>
              <a:t>11-Asesoras: María de Jesús tud</a:t>
            </a:r>
          </a:p>
          <a:p>
            <a:pPr marL="457200" indent="-457200" algn="l"/>
            <a:r>
              <a:rPr lang="es-PA" b="1" dirty="0" smtClean="0"/>
              <a:t>		Gibzka de Vernier	</a:t>
            </a:r>
          </a:p>
          <a:p>
            <a:pPr marL="457200" indent="-457200" algn="l"/>
            <a:r>
              <a:rPr lang="es-PA" b="1" dirty="0" smtClean="0">
                <a:solidFill>
                  <a:schemeClr val="tx1"/>
                </a:solidFill>
              </a:rPr>
              <a:t>		Anabelkis Antinori</a:t>
            </a:r>
          </a:p>
          <a:p>
            <a:pPr marL="457200" indent="-457200" algn="l"/>
            <a:r>
              <a:rPr lang="es-PA" b="1" dirty="0" smtClean="0"/>
              <a:t>		Mariela De Quezada( Coordinadora</a:t>
            </a:r>
          </a:p>
          <a:p>
            <a:pPr marL="457200" indent="-457200" algn="l"/>
            <a:r>
              <a:rPr lang="es-PA" b="1" dirty="0" smtClean="0">
                <a:solidFill>
                  <a:schemeClr val="tx1"/>
                </a:solidFill>
              </a:rPr>
              <a:t>		Lisa Cedeño</a:t>
            </a:r>
          </a:p>
          <a:p>
            <a:endParaRPr lang="es-PA" dirty="0"/>
          </a:p>
        </p:txBody>
      </p:sp>
      <p:sp>
        <p:nvSpPr>
          <p:cNvPr id="2050" name="WordArt 2" descr="Mármol blanco"/>
          <p:cNvSpPr>
            <a:spLocks noChangeArrowheads="1" noChangeShapeType="1" noTextEdit="1"/>
          </p:cNvSpPr>
          <p:nvPr/>
        </p:nvSpPr>
        <p:spPr bwMode="auto">
          <a:xfrm>
            <a:off x="1043608" y="404664"/>
            <a:ext cx="7344816" cy="65087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6793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es-PA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 Black"/>
              </a:rPr>
              <a:t>EQUIPO DE TRABAJO</a:t>
            </a:r>
            <a:endParaRPr lang="es-PA" sz="3600" kern="10" spc="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242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9" y="817583"/>
            <a:ext cx="6840759" cy="523185"/>
          </a:xfrm>
        </p:spPr>
        <p:txBody>
          <a:bodyPr>
            <a:normAutofit fontScale="90000"/>
          </a:bodyPr>
          <a:lstStyle/>
          <a:p>
            <a:pPr algn="ctr"/>
            <a:r>
              <a:rPr lang="es-PA" sz="2400" dirty="0" smtClean="0"/>
              <a:t> </a:t>
            </a:r>
            <a:r>
              <a:rPr lang="es-PA" sz="4400" dirty="0" smtClean="0">
                <a:latin typeface="Aharoni" pitchFamily="2" charset="-79"/>
                <a:cs typeface="Aharoni" pitchFamily="2" charset="-79"/>
              </a:rPr>
              <a:t>Trabajo en Equipo</a:t>
            </a:r>
            <a:endParaRPr lang="es-PA" sz="4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298448" y="1484784"/>
            <a:ext cx="3200400" cy="423935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PA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es-PA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Beneficios</a:t>
            </a:r>
          </a:p>
          <a:p>
            <a:pPr algn="just">
              <a:buFont typeface="Wingdings" pitchFamily="2" charset="2"/>
              <a:buChar char="v"/>
            </a:pPr>
            <a:r>
              <a:rPr lang="es-P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Integración de las fortalezas de cada uno.</a:t>
            </a:r>
          </a:p>
          <a:p>
            <a:pPr algn="just">
              <a:buFont typeface="Wingdings" pitchFamily="2" charset="2"/>
              <a:buChar char="v"/>
            </a:pPr>
            <a:endParaRPr lang="es-P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P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Logros de tareas de complejidad.</a:t>
            </a:r>
          </a:p>
          <a:p>
            <a:pPr algn="just">
              <a:buFont typeface="Wingdings" pitchFamily="2" charset="2"/>
              <a:buChar char="v"/>
            </a:pPr>
            <a:endParaRPr lang="es-P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P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Interacción constructiva</a:t>
            </a:r>
          </a:p>
          <a:p>
            <a:pPr algn="just">
              <a:buFont typeface="Wingdings" pitchFamily="2" charset="2"/>
              <a:buChar char="v"/>
            </a:pPr>
            <a:endParaRPr lang="es-P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P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disfruta mejor el trabajo.</a:t>
            </a:r>
          </a:p>
          <a:p>
            <a:endParaRPr lang="es-PA" dirty="0" smtClean="0"/>
          </a:p>
          <a:p>
            <a:endParaRPr lang="es-PA" dirty="0" smtClean="0"/>
          </a:p>
          <a:p>
            <a:endParaRPr lang="es-PA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663440" y="1484784"/>
            <a:ext cx="3200400" cy="4239741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PA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es-PA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Inconvenientes</a:t>
            </a:r>
          </a:p>
          <a:p>
            <a:pPr algn="just">
              <a:buFont typeface="Wingdings" pitchFamily="2" charset="2"/>
              <a:buChar char="v"/>
            </a:pPr>
            <a:r>
              <a:rPr lang="es-P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trabajo es más lento.</a:t>
            </a:r>
          </a:p>
          <a:p>
            <a:pPr algn="just">
              <a:buFont typeface="Wingdings" pitchFamily="2" charset="2"/>
              <a:buChar char="v"/>
            </a:pPr>
            <a:r>
              <a:rPr lang="es-P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Conflicto en  la organización del trabajo en equipo.</a:t>
            </a:r>
          </a:p>
          <a:p>
            <a:pPr algn="just">
              <a:buFont typeface="Wingdings" pitchFamily="2" charset="2"/>
              <a:buChar char="v"/>
            </a:pPr>
            <a:r>
              <a:rPr lang="es-P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Pérdida de tiempo si no se toman los correctivos y se respetan los roles de cada miembro.</a:t>
            </a:r>
          </a:p>
          <a:p>
            <a:pPr algn="just">
              <a:buFont typeface="Wingdings" pitchFamily="2" charset="2"/>
              <a:buChar char="v"/>
            </a:pPr>
            <a:r>
              <a:rPr lang="es-P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asumir los roles.</a:t>
            </a:r>
          </a:p>
          <a:p>
            <a:pPr algn="just">
              <a:buFont typeface="Wingdings" pitchFamily="2" charset="2"/>
              <a:buChar char="v"/>
            </a:pPr>
            <a:r>
              <a:rPr lang="es-P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responsabilidad recae más en unos que otros.</a:t>
            </a:r>
          </a:p>
          <a:p>
            <a:endParaRPr lang="es-PA" dirty="0" smtClean="0"/>
          </a:p>
          <a:p>
            <a:endParaRPr lang="es-PA" dirty="0"/>
          </a:p>
        </p:txBody>
      </p:sp>
      <p:pic>
        <p:nvPicPr>
          <p:cNvPr id="5" name="il_fi" descr="http://www.addaxteam.com/imagenes/paginas/gp2/equipo-presentacion/presentacion-gp2-2012-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54728"/>
            <a:ext cx="3851920" cy="210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0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7381448" cy="1530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PA" sz="3600" i="1" dirty="0" smtClean="0"/>
              <a:t>Este capítulo nos ayudará a:</a:t>
            </a:r>
            <a:endParaRPr lang="es-PA" sz="3600" i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32959037"/>
              </p:ext>
            </p:extLst>
          </p:nvPr>
        </p:nvGraphicFramePr>
        <p:xfrm>
          <a:off x="323528" y="1412776"/>
          <a:ext cx="828092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5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/>
              <a:t>Técnicas para dinamizar el trabajo en equipo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Para grupos grandes: debates, simulación, foro</a:t>
            </a:r>
          </a:p>
          <a:p>
            <a:r>
              <a:rPr lang="es-PA" dirty="0" smtClean="0"/>
              <a:t>Para grupos medianos: lluvia de ideas, seminarios</a:t>
            </a:r>
          </a:p>
          <a:p>
            <a:r>
              <a:rPr lang="es-PA" dirty="0" smtClean="0"/>
              <a:t>Para grupos pequeños: Phillips 6/6, cuchicheo</a:t>
            </a:r>
          </a:p>
          <a:p>
            <a:r>
              <a:rPr lang="es-PA" dirty="0" smtClean="0"/>
              <a:t>Otras: flash, cuatro colores, cuatro esquinas.</a:t>
            </a:r>
          </a:p>
          <a:p>
            <a:endParaRPr lang="es-P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737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A" b="1" dirty="0" smtClean="0"/>
              <a:t>Por qué es importante utilizar técnicas para trabajar en equipo: </a:t>
            </a:r>
            <a:endParaRPr lang="es-PA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31578441"/>
              </p:ext>
            </p:extLst>
          </p:nvPr>
        </p:nvGraphicFramePr>
        <p:xfrm>
          <a:off x="0" y="170080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5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68083605"/>
              </p:ext>
            </p:extLst>
          </p:nvPr>
        </p:nvGraphicFramePr>
        <p:xfrm>
          <a:off x="467544" y="476672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1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629936889"/>
              </p:ext>
            </p:extLst>
          </p:nvPr>
        </p:nvGraphicFramePr>
        <p:xfrm>
          <a:off x="683568" y="908720"/>
          <a:ext cx="80648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1763688" y="188640"/>
            <a:ext cx="655272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PARA SER LIDER EL COORDINADOR TIENE QUE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3613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891</TotalTime>
  <Words>220</Words>
  <Application>Microsoft Office PowerPoint</Application>
  <PresentationFormat>Presentación en pantalla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Papel</vt:lpstr>
      <vt:lpstr>Metro</vt:lpstr>
      <vt:lpstr>Viajes</vt:lpstr>
      <vt:lpstr>Presentación de PowerPoint</vt:lpstr>
      <vt:lpstr>Presentación de PowerPoint</vt:lpstr>
      <vt:lpstr> </vt:lpstr>
      <vt:lpstr> Trabajo en Equipo</vt:lpstr>
      <vt:lpstr>Presentación de PowerPoint</vt:lpstr>
      <vt:lpstr>Técnicas para dinamizar el trabajo en equipo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MEJORAR LAS COMPETENCIAS DE LOS DOCENTES</dc:title>
  <dc:creator>Denis Guerra</dc:creator>
  <cp:lastModifiedBy>Ivan Dominguez</cp:lastModifiedBy>
  <cp:revision>61</cp:revision>
  <dcterms:created xsi:type="dcterms:W3CDTF">2012-04-12T19:58:24Z</dcterms:created>
  <dcterms:modified xsi:type="dcterms:W3CDTF">2012-04-20T18:41:54Z</dcterms:modified>
</cp:coreProperties>
</file>