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FD97F-B976-4BB8-91B6-318512686979}" type="doc">
      <dgm:prSet loTypeId="urn:microsoft.com/office/officeart/2005/8/layout/cycle4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1680204-0B7F-408D-8C3F-E3DFC8693D61}">
      <dgm:prSet phldrT="[Texto]" custT="1"/>
      <dgm:spPr/>
      <dgm:t>
        <a:bodyPr/>
        <a:lstStyle/>
        <a:p>
          <a:pPr marL="0" indent="0"/>
          <a:r>
            <a:rPr lang="es-ES" sz="1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CONSECUENCIAS</a:t>
          </a:r>
          <a:endParaRPr lang="es-ES" sz="15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38D09E-9736-4263-9270-2074278BBA1A}" type="parTrans" cxnId="{F7C02A75-BC36-4D44-95F3-07FAA44F08F9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300EBE-9723-4A00-977C-72781FE50ED8}" type="sibTrans" cxnId="{F7C02A75-BC36-4D44-95F3-07FAA44F08F9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F7CD32-B214-42C3-90BC-13A9037A03AE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MEDIANO 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3B5DA-0056-47CD-8666-16214B160FFD}" type="parTrans" cxnId="{5D60FB59-EE13-4809-8508-87BB52AAF5EF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233DD5-CDC0-4C21-90ED-B271834CD56D}" type="sibTrans" cxnId="{5D60FB59-EE13-4809-8508-87BB52AAF5EF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A5883B-E659-44BC-9C43-A3FA321061FE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DELEGAR FUNCIONES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6AC4B7-D99A-4959-8E7B-8E4B21FA67EF}" type="parTrans" cxnId="{2FA1B3A8-7F02-4A80-A10D-D5D15752094A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43372A-0F99-493B-9F61-2A4899F24B0C}" type="sibTrans" cxnId="{2FA1B3A8-7F02-4A80-A10D-D5D15752094A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65E97A-7C54-4581-944B-733875FD6D4B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NADIE ES IMPRESCINDIBLE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4D2B12-6BB6-4551-8335-1DE74AA47D13}" type="parTrans" cxnId="{CB8ADD5A-DF50-4537-80CC-FA550E5D5763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69D307-F9E2-4D4E-842F-60B8993690B4}" type="sibTrans" cxnId="{CB8ADD5A-DF50-4537-80CC-FA550E5D5763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C03AB4-8FDC-4B0A-B4F8-7363200E8D74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DERIVA CORREOS ELECTRÓNICOS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36DCD9-6BDE-4258-BB1F-BB572DB7ADDD}" type="parTrans" cxnId="{382F99FA-ECDC-47FC-9F04-25D630DA6DD1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2EFD2-F2F5-4906-A418-A8C4087B0F9F}" type="sibTrans" cxnId="{382F99FA-ECDC-47FC-9F04-25D630DA6DD1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10588A-9F98-4B51-BAE7-A65CA81A53A3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CONÉCTATE CON TU ENTORNO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5065C5-DEAC-43D0-BCA6-49F683653BF8}" type="parTrans" cxnId="{4E463EAE-FEB4-4CBB-AA3A-1899F03CB508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0AC0CC-9375-43A9-B5E5-37E119797F4E}" type="sibTrans" cxnId="{4E463EAE-FEB4-4CBB-AA3A-1899F03CB508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57C95D-9624-4E28-A5AC-8A213148267E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PRIORIZA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1CFAF4-EB0A-46D3-A86D-B3186DAF744B}" type="parTrans" cxnId="{565A4590-F408-4ECD-A4CC-5BC2E899DC8F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2D5495-7E83-4968-B264-7BAC988DCABA}" type="sibTrans" cxnId="{565A4590-F408-4ECD-A4CC-5BC2E899DC8F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BEF8C-A59E-4B62-9509-08C2849005E5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TODO ES URGENTE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3206E9-4DCF-4E55-851C-DD3F695EDAD0}" type="parTrans" cxnId="{1BF8C7DB-A738-48E2-AC9E-2AC855408E02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37F81C-5135-4725-B2E0-E56EC5233B5B}" type="sibTrans" cxnId="{1BF8C7DB-A738-48E2-AC9E-2AC855408E02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A1E4E2-DA97-45DA-96FA-E9865CCEB004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LARGO PLAZO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8F61CB-82D5-4DCA-A0DB-66A9719EE889}" type="parTrans" cxnId="{E96456D8-20C5-4D2C-81D7-4E7D562D67DB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856421-4F43-494D-B8F2-09EBBCFD8682}" type="sibTrans" cxnId="{E96456D8-20C5-4D2C-81D7-4E7D562D67DB}">
      <dgm:prSet/>
      <dgm:spPr/>
      <dgm:t>
        <a:bodyPr/>
        <a:lstStyle/>
        <a:p>
          <a:endParaRPr lang="es-E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9A7856-03EC-41BD-BB76-6E1410E7C60F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CORTO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5042E-318F-47D6-9651-07A151483C45}" type="parTrans" cxnId="{68EC639F-CE65-4036-990D-0400232A5F3B}">
      <dgm:prSet/>
      <dgm:spPr/>
      <dgm:t>
        <a:bodyPr/>
        <a:lstStyle/>
        <a:p>
          <a:endParaRPr lang="es-ES"/>
        </a:p>
      </dgm:t>
    </dgm:pt>
    <dgm:pt modelId="{B677CD4D-1B37-4645-B1AD-6EE295C6F1D9}" type="sibTrans" cxnId="{68EC639F-CE65-4036-990D-0400232A5F3B}">
      <dgm:prSet/>
      <dgm:spPr/>
      <dgm:t>
        <a:bodyPr/>
        <a:lstStyle/>
        <a:p>
          <a:endParaRPr lang="es-ES"/>
        </a:p>
      </dgm:t>
    </dgm:pt>
    <dgm:pt modelId="{9462FC0E-B3F0-4804-B9D6-A710DF5254EE}" type="pres">
      <dgm:prSet presAssocID="{491FD97F-B976-4BB8-91B6-31851268697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277DA3-80C5-42C9-8AF5-F585BE1B1393}" type="pres">
      <dgm:prSet presAssocID="{491FD97F-B976-4BB8-91B6-318512686979}" presName="children" presStyleCnt="0"/>
      <dgm:spPr/>
    </dgm:pt>
    <dgm:pt modelId="{44802E80-654C-4D00-971E-DD2516CB98B9}" type="pres">
      <dgm:prSet presAssocID="{491FD97F-B976-4BB8-91B6-318512686979}" presName="child1group" presStyleCnt="0"/>
      <dgm:spPr/>
    </dgm:pt>
    <dgm:pt modelId="{C6585630-1362-48FE-9E92-4BD75E7B01C7}" type="pres">
      <dgm:prSet presAssocID="{491FD97F-B976-4BB8-91B6-318512686979}" presName="child1" presStyleLbl="bgAcc1" presStyleIdx="0" presStyleCnt="4"/>
      <dgm:spPr/>
      <dgm:t>
        <a:bodyPr/>
        <a:lstStyle/>
        <a:p>
          <a:endParaRPr lang="es-ES"/>
        </a:p>
      </dgm:t>
    </dgm:pt>
    <dgm:pt modelId="{AC7AD128-97EE-4AD5-919E-EC6B81BAC2C5}" type="pres">
      <dgm:prSet presAssocID="{491FD97F-B976-4BB8-91B6-31851268697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8B7B5F-3AB4-4713-8901-807F16051C74}" type="pres">
      <dgm:prSet presAssocID="{491FD97F-B976-4BB8-91B6-318512686979}" presName="child2group" presStyleCnt="0"/>
      <dgm:spPr/>
    </dgm:pt>
    <dgm:pt modelId="{C94E0695-EABB-46FE-A932-AA6853DA6BEE}" type="pres">
      <dgm:prSet presAssocID="{491FD97F-B976-4BB8-91B6-318512686979}" presName="child2" presStyleLbl="bgAcc1" presStyleIdx="1" presStyleCnt="4" custScaleX="120591"/>
      <dgm:spPr/>
      <dgm:t>
        <a:bodyPr/>
        <a:lstStyle/>
        <a:p>
          <a:endParaRPr lang="es-ES"/>
        </a:p>
      </dgm:t>
    </dgm:pt>
    <dgm:pt modelId="{98929AFF-4D7F-4A86-964A-CF3A7442ECC3}" type="pres">
      <dgm:prSet presAssocID="{491FD97F-B976-4BB8-91B6-31851268697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E955EB-87E1-4176-B31E-9A050EAF793E}" type="pres">
      <dgm:prSet presAssocID="{491FD97F-B976-4BB8-91B6-318512686979}" presName="child3group" presStyleCnt="0"/>
      <dgm:spPr/>
    </dgm:pt>
    <dgm:pt modelId="{222A51DF-48EC-4852-99E0-6E9CA034261E}" type="pres">
      <dgm:prSet presAssocID="{491FD97F-B976-4BB8-91B6-318512686979}" presName="child3" presStyleLbl="bgAcc1" presStyleIdx="2" presStyleCnt="4"/>
      <dgm:spPr/>
      <dgm:t>
        <a:bodyPr/>
        <a:lstStyle/>
        <a:p>
          <a:endParaRPr lang="es-ES"/>
        </a:p>
      </dgm:t>
    </dgm:pt>
    <dgm:pt modelId="{2E78BB61-C0DF-4183-8C3F-EBFD8F44FDCC}" type="pres">
      <dgm:prSet presAssocID="{491FD97F-B976-4BB8-91B6-31851268697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A9E996-3DD5-43A4-81A6-9B630716294D}" type="pres">
      <dgm:prSet presAssocID="{491FD97F-B976-4BB8-91B6-318512686979}" presName="child4group" presStyleCnt="0"/>
      <dgm:spPr/>
    </dgm:pt>
    <dgm:pt modelId="{042CF7DE-913B-4B4B-A1BD-02B4B987D370}" type="pres">
      <dgm:prSet presAssocID="{491FD97F-B976-4BB8-91B6-318512686979}" presName="child4" presStyleLbl="bgAcc1" presStyleIdx="3" presStyleCnt="4"/>
      <dgm:spPr/>
      <dgm:t>
        <a:bodyPr/>
        <a:lstStyle/>
        <a:p>
          <a:endParaRPr lang="es-ES"/>
        </a:p>
      </dgm:t>
    </dgm:pt>
    <dgm:pt modelId="{9FE08479-7D8D-44FC-937D-B5BC47221D7B}" type="pres">
      <dgm:prSet presAssocID="{491FD97F-B976-4BB8-91B6-31851268697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578A43-4E11-411C-BBFE-8F0E12AA52FC}" type="pres">
      <dgm:prSet presAssocID="{491FD97F-B976-4BB8-91B6-318512686979}" presName="childPlaceholder" presStyleCnt="0"/>
      <dgm:spPr/>
    </dgm:pt>
    <dgm:pt modelId="{1B441D6C-6764-4F21-8706-F728548A609A}" type="pres">
      <dgm:prSet presAssocID="{491FD97F-B976-4BB8-91B6-318512686979}" presName="circle" presStyleCnt="0"/>
      <dgm:spPr/>
    </dgm:pt>
    <dgm:pt modelId="{F7F6F81D-D507-4E70-BC01-CF9142AECFDC}" type="pres">
      <dgm:prSet presAssocID="{491FD97F-B976-4BB8-91B6-31851268697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4B2EE1-E743-443A-B3E7-93019CC0D186}" type="pres">
      <dgm:prSet presAssocID="{491FD97F-B976-4BB8-91B6-31851268697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7F3675-5A7A-4D8B-9F55-295921F60E15}" type="pres">
      <dgm:prSet presAssocID="{491FD97F-B976-4BB8-91B6-31851268697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BA0D24-9D91-4BA2-A13C-7BC0EDA428D6}" type="pres">
      <dgm:prSet presAssocID="{491FD97F-B976-4BB8-91B6-31851268697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958E8C-51EF-4555-AB5D-76C5FA4FD9B5}" type="pres">
      <dgm:prSet presAssocID="{491FD97F-B976-4BB8-91B6-318512686979}" presName="quadrantPlaceholder" presStyleCnt="0"/>
      <dgm:spPr/>
    </dgm:pt>
    <dgm:pt modelId="{37C83408-03A3-406B-9B22-36DE5188055A}" type="pres">
      <dgm:prSet presAssocID="{491FD97F-B976-4BB8-91B6-318512686979}" presName="center1" presStyleLbl="fgShp" presStyleIdx="0" presStyleCnt="2"/>
      <dgm:spPr>
        <a:solidFill>
          <a:srgbClr val="FFFF00"/>
        </a:solidFill>
        <a:ln w="44450"/>
      </dgm:spPr>
      <dgm:t>
        <a:bodyPr/>
        <a:lstStyle/>
        <a:p>
          <a:endParaRPr lang="es-ES"/>
        </a:p>
      </dgm:t>
    </dgm:pt>
    <dgm:pt modelId="{21313AFB-F657-418D-B076-4B190F3B5070}" type="pres">
      <dgm:prSet presAssocID="{491FD97F-B976-4BB8-91B6-318512686979}" presName="center2" presStyleLbl="fgShp" presStyleIdx="1" presStyleCnt="2"/>
      <dgm:spPr>
        <a:solidFill>
          <a:schemeClr val="tx1"/>
        </a:solidFill>
        <a:ln w="38100">
          <a:solidFill>
            <a:srgbClr val="FFFF00"/>
          </a:solidFill>
        </a:ln>
      </dgm:spPr>
      <dgm:t>
        <a:bodyPr/>
        <a:lstStyle/>
        <a:p>
          <a:endParaRPr lang="es-ES"/>
        </a:p>
      </dgm:t>
    </dgm:pt>
  </dgm:ptLst>
  <dgm:cxnLst>
    <dgm:cxn modelId="{E96456D8-20C5-4D2C-81D7-4E7D562D67DB}" srcId="{C1680204-0B7F-408D-8C3F-E3DFC8693D61}" destId="{F5A1E4E2-DA97-45DA-96FA-E9865CCEB004}" srcOrd="2" destOrd="0" parTransId="{CB8F61CB-82D5-4DCA-A0DB-66A9719EE889}" sibTransId="{9A856421-4F43-494D-B8F2-09EBBCFD8682}"/>
    <dgm:cxn modelId="{565A4590-F408-4ECD-A4CC-5BC2E899DC8F}" srcId="{491FD97F-B976-4BB8-91B6-318512686979}" destId="{EE57C95D-9624-4E28-A5AC-8A213148267E}" srcOrd="3" destOrd="0" parTransId="{1D1CFAF4-EB0A-46D3-A86D-B3186DAF744B}" sibTransId="{432D5495-7E83-4968-B264-7BAC988DCABA}"/>
    <dgm:cxn modelId="{D87AAC1C-A05C-46EF-BEBE-3841644BDA20}" type="presOf" srcId="{4A65E97A-7C54-4581-944B-733875FD6D4B}" destId="{C94E0695-EABB-46FE-A932-AA6853DA6BEE}" srcOrd="0" destOrd="0" presId="urn:microsoft.com/office/officeart/2005/8/layout/cycle4"/>
    <dgm:cxn modelId="{86CAE008-DC82-42A5-9A69-E1F7CA95714B}" type="presOf" srcId="{FA9A7856-03EC-41BD-BB76-6E1410E7C60F}" destId="{AC7AD128-97EE-4AD5-919E-EC6B81BAC2C5}" srcOrd="1" destOrd="0" presId="urn:microsoft.com/office/officeart/2005/8/layout/cycle4"/>
    <dgm:cxn modelId="{A0E1CC62-B75A-4FD8-8B0E-25332B1E406E}" type="presOf" srcId="{F5A1E4E2-DA97-45DA-96FA-E9865CCEB004}" destId="{AC7AD128-97EE-4AD5-919E-EC6B81BAC2C5}" srcOrd="1" destOrd="2" presId="urn:microsoft.com/office/officeart/2005/8/layout/cycle4"/>
    <dgm:cxn modelId="{61BB8C17-2F22-483B-922A-CFE7D716F7AD}" type="presOf" srcId="{AD4BEF8C-A59E-4B62-9509-08C2849005E5}" destId="{9FE08479-7D8D-44FC-937D-B5BC47221D7B}" srcOrd="1" destOrd="0" presId="urn:microsoft.com/office/officeart/2005/8/layout/cycle4"/>
    <dgm:cxn modelId="{3E73B4AA-0E57-4725-9A2A-4C38FA62E5AD}" type="presOf" srcId="{491FD97F-B976-4BB8-91B6-318512686979}" destId="{9462FC0E-B3F0-4804-B9D6-A710DF5254EE}" srcOrd="0" destOrd="0" presId="urn:microsoft.com/office/officeart/2005/8/layout/cycle4"/>
    <dgm:cxn modelId="{F7C02A75-BC36-4D44-95F3-07FAA44F08F9}" srcId="{491FD97F-B976-4BB8-91B6-318512686979}" destId="{C1680204-0B7F-408D-8C3F-E3DFC8693D61}" srcOrd="0" destOrd="0" parTransId="{8D38D09E-9736-4263-9270-2074278BBA1A}" sibTransId="{51300EBE-9723-4A00-977C-72781FE50ED8}"/>
    <dgm:cxn modelId="{CB8ADD5A-DF50-4537-80CC-FA550E5D5763}" srcId="{14A5883B-E659-44BC-9C43-A3FA321061FE}" destId="{4A65E97A-7C54-4581-944B-733875FD6D4B}" srcOrd="0" destOrd="0" parTransId="{884D2B12-6BB6-4551-8335-1DE74AA47D13}" sibTransId="{8069D307-F9E2-4D4E-842F-60B8993690B4}"/>
    <dgm:cxn modelId="{9703F6BC-E23F-4424-BACA-4464E7863734}" type="presOf" srcId="{5D10588A-9F98-4B51-BAE7-A65CA81A53A3}" destId="{2E78BB61-C0DF-4183-8C3F-EBFD8F44FDCC}" srcOrd="1" destOrd="0" presId="urn:microsoft.com/office/officeart/2005/8/layout/cycle4"/>
    <dgm:cxn modelId="{34B1BA9C-94CB-420D-9D65-86C064A45AD4}" type="presOf" srcId="{4A65E97A-7C54-4581-944B-733875FD6D4B}" destId="{98929AFF-4D7F-4A86-964A-CF3A7442ECC3}" srcOrd="1" destOrd="0" presId="urn:microsoft.com/office/officeart/2005/8/layout/cycle4"/>
    <dgm:cxn modelId="{75504977-07EF-453F-B791-0C3175F35B85}" type="presOf" srcId="{B0C03AB4-8FDC-4B0A-B4F8-7363200E8D74}" destId="{7B7F3675-5A7A-4D8B-9F55-295921F60E15}" srcOrd="0" destOrd="0" presId="urn:microsoft.com/office/officeart/2005/8/layout/cycle4"/>
    <dgm:cxn modelId="{1BF8C7DB-A738-48E2-AC9E-2AC855408E02}" srcId="{EE57C95D-9624-4E28-A5AC-8A213148267E}" destId="{AD4BEF8C-A59E-4B62-9509-08C2849005E5}" srcOrd="0" destOrd="0" parTransId="{F63206E9-4DCF-4E55-851C-DD3F695EDAD0}" sibTransId="{3437F81C-5135-4725-B2E0-E56EC5233B5B}"/>
    <dgm:cxn modelId="{5D60FB59-EE13-4809-8508-87BB52AAF5EF}" srcId="{C1680204-0B7F-408D-8C3F-E3DFC8693D61}" destId="{EDF7CD32-B214-42C3-90BC-13A9037A03AE}" srcOrd="1" destOrd="0" parTransId="{7743B5DA-0056-47CD-8666-16214B160FFD}" sibTransId="{F4233DD5-CDC0-4C21-90ED-B271834CD56D}"/>
    <dgm:cxn modelId="{5336D069-C603-489B-9BAF-4CD6A4C1C9ED}" type="presOf" srcId="{F5A1E4E2-DA97-45DA-96FA-E9865CCEB004}" destId="{C6585630-1362-48FE-9E92-4BD75E7B01C7}" srcOrd="0" destOrd="2" presId="urn:microsoft.com/office/officeart/2005/8/layout/cycle4"/>
    <dgm:cxn modelId="{059C2E92-DBEB-440F-BACF-3A3AF5B2E89B}" type="presOf" srcId="{EDF7CD32-B214-42C3-90BC-13A9037A03AE}" destId="{C6585630-1362-48FE-9E92-4BD75E7B01C7}" srcOrd="0" destOrd="1" presId="urn:microsoft.com/office/officeart/2005/8/layout/cycle4"/>
    <dgm:cxn modelId="{D5B97CB5-F790-49C8-9A5A-8683EC7BFE25}" type="presOf" srcId="{EE57C95D-9624-4E28-A5AC-8A213148267E}" destId="{11BA0D24-9D91-4BA2-A13C-7BC0EDA428D6}" srcOrd="0" destOrd="0" presId="urn:microsoft.com/office/officeart/2005/8/layout/cycle4"/>
    <dgm:cxn modelId="{312C3515-13CE-45FE-BAE1-0D8C70782FE4}" type="presOf" srcId="{EDF7CD32-B214-42C3-90BC-13A9037A03AE}" destId="{AC7AD128-97EE-4AD5-919E-EC6B81BAC2C5}" srcOrd="1" destOrd="1" presId="urn:microsoft.com/office/officeart/2005/8/layout/cycle4"/>
    <dgm:cxn modelId="{876F8F5E-8D2B-4B6F-9922-F908F439EF7B}" type="presOf" srcId="{FA9A7856-03EC-41BD-BB76-6E1410E7C60F}" destId="{C6585630-1362-48FE-9E92-4BD75E7B01C7}" srcOrd="0" destOrd="0" presId="urn:microsoft.com/office/officeart/2005/8/layout/cycle4"/>
    <dgm:cxn modelId="{8F904425-B640-4D68-931B-9B596F2602A9}" type="presOf" srcId="{14A5883B-E659-44BC-9C43-A3FA321061FE}" destId="{384B2EE1-E743-443A-B3E7-93019CC0D186}" srcOrd="0" destOrd="0" presId="urn:microsoft.com/office/officeart/2005/8/layout/cycle4"/>
    <dgm:cxn modelId="{5CEBF873-DC27-4FF3-AD20-0D3D1BE3FD01}" type="presOf" srcId="{AD4BEF8C-A59E-4B62-9509-08C2849005E5}" destId="{042CF7DE-913B-4B4B-A1BD-02B4B987D370}" srcOrd="0" destOrd="0" presId="urn:microsoft.com/office/officeart/2005/8/layout/cycle4"/>
    <dgm:cxn modelId="{4E463EAE-FEB4-4CBB-AA3A-1899F03CB508}" srcId="{B0C03AB4-8FDC-4B0A-B4F8-7363200E8D74}" destId="{5D10588A-9F98-4B51-BAE7-A65CA81A53A3}" srcOrd="0" destOrd="0" parTransId="{8B5065C5-DEAC-43D0-BCA6-49F683653BF8}" sibTransId="{3F0AC0CC-9375-43A9-B5E5-37E119797F4E}"/>
    <dgm:cxn modelId="{8A6FD211-3A48-4DF6-B434-2030738F2D48}" type="presOf" srcId="{5D10588A-9F98-4B51-BAE7-A65CA81A53A3}" destId="{222A51DF-48EC-4852-99E0-6E9CA034261E}" srcOrd="0" destOrd="0" presId="urn:microsoft.com/office/officeart/2005/8/layout/cycle4"/>
    <dgm:cxn modelId="{4AEE7EDC-9787-4500-B559-537EB0F8DEFC}" type="presOf" srcId="{C1680204-0B7F-408D-8C3F-E3DFC8693D61}" destId="{F7F6F81D-D507-4E70-BC01-CF9142AECFDC}" srcOrd="0" destOrd="0" presId="urn:microsoft.com/office/officeart/2005/8/layout/cycle4"/>
    <dgm:cxn modelId="{2FA1B3A8-7F02-4A80-A10D-D5D15752094A}" srcId="{491FD97F-B976-4BB8-91B6-318512686979}" destId="{14A5883B-E659-44BC-9C43-A3FA321061FE}" srcOrd="1" destOrd="0" parTransId="{5A6AC4B7-D99A-4959-8E7B-8E4B21FA67EF}" sibTransId="{0E43372A-0F99-493B-9F61-2A4899F24B0C}"/>
    <dgm:cxn modelId="{68EC639F-CE65-4036-990D-0400232A5F3B}" srcId="{C1680204-0B7F-408D-8C3F-E3DFC8693D61}" destId="{FA9A7856-03EC-41BD-BB76-6E1410E7C60F}" srcOrd="0" destOrd="0" parTransId="{64D5042E-318F-47D6-9651-07A151483C45}" sibTransId="{B677CD4D-1B37-4645-B1AD-6EE295C6F1D9}"/>
    <dgm:cxn modelId="{382F99FA-ECDC-47FC-9F04-25D630DA6DD1}" srcId="{491FD97F-B976-4BB8-91B6-318512686979}" destId="{B0C03AB4-8FDC-4B0A-B4F8-7363200E8D74}" srcOrd="2" destOrd="0" parTransId="{3236DCD9-6BDE-4258-BB1F-BB572DB7ADDD}" sibTransId="{9252EFD2-F2F5-4906-A418-A8C4087B0F9F}"/>
    <dgm:cxn modelId="{535FA5FD-5134-46AD-85CF-24D1167A9D17}" type="presParOf" srcId="{9462FC0E-B3F0-4804-B9D6-A710DF5254EE}" destId="{AA277DA3-80C5-42C9-8AF5-F585BE1B1393}" srcOrd="0" destOrd="0" presId="urn:microsoft.com/office/officeart/2005/8/layout/cycle4"/>
    <dgm:cxn modelId="{A087549B-D94F-4A2F-89EF-2186B72AE4CF}" type="presParOf" srcId="{AA277DA3-80C5-42C9-8AF5-F585BE1B1393}" destId="{44802E80-654C-4D00-971E-DD2516CB98B9}" srcOrd="0" destOrd="0" presId="urn:microsoft.com/office/officeart/2005/8/layout/cycle4"/>
    <dgm:cxn modelId="{11013982-6DD0-4411-B633-240834E40238}" type="presParOf" srcId="{44802E80-654C-4D00-971E-DD2516CB98B9}" destId="{C6585630-1362-48FE-9E92-4BD75E7B01C7}" srcOrd="0" destOrd="0" presId="urn:microsoft.com/office/officeart/2005/8/layout/cycle4"/>
    <dgm:cxn modelId="{774B7350-15A8-4693-AE87-D1B2BF1BD3BA}" type="presParOf" srcId="{44802E80-654C-4D00-971E-DD2516CB98B9}" destId="{AC7AD128-97EE-4AD5-919E-EC6B81BAC2C5}" srcOrd="1" destOrd="0" presId="urn:microsoft.com/office/officeart/2005/8/layout/cycle4"/>
    <dgm:cxn modelId="{BD2945DE-D46C-43F6-854B-7E3C2A9E59C2}" type="presParOf" srcId="{AA277DA3-80C5-42C9-8AF5-F585BE1B1393}" destId="{758B7B5F-3AB4-4713-8901-807F16051C74}" srcOrd="1" destOrd="0" presId="urn:microsoft.com/office/officeart/2005/8/layout/cycle4"/>
    <dgm:cxn modelId="{6AB64AF6-B646-4A32-AE5E-7484041C40B3}" type="presParOf" srcId="{758B7B5F-3AB4-4713-8901-807F16051C74}" destId="{C94E0695-EABB-46FE-A932-AA6853DA6BEE}" srcOrd="0" destOrd="0" presId="urn:microsoft.com/office/officeart/2005/8/layout/cycle4"/>
    <dgm:cxn modelId="{C59DC62D-D59A-45E8-AA64-7D97F2882BA5}" type="presParOf" srcId="{758B7B5F-3AB4-4713-8901-807F16051C74}" destId="{98929AFF-4D7F-4A86-964A-CF3A7442ECC3}" srcOrd="1" destOrd="0" presId="urn:microsoft.com/office/officeart/2005/8/layout/cycle4"/>
    <dgm:cxn modelId="{8DC548C8-DCEF-4936-B5C1-BDE61378B73B}" type="presParOf" srcId="{AA277DA3-80C5-42C9-8AF5-F585BE1B1393}" destId="{F4E955EB-87E1-4176-B31E-9A050EAF793E}" srcOrd="2" destOrd="0" presId="urn:microsoft.com/office/officeart/2005/8/layout/cycle4"/>
    <dgm:cxn modelId="{1E5A12E7-18EA-483D-887E-D14D117F3E27}" type="presParOf" srcId="{F4E955EB-87E1-4176-B31E-9A050EAF793E}" destId="{222A51DF-48EC-4852-99E0-6E9CA034261E}" srcOrd="0" destOrd="0" presId="urn:microsoft.com/office/officeart/2005/8/layout/cycle4"/>
    <dgm:cxn modelId="{0CADCF76-B279-4010-8FF2-4ED5769BAFA8}" type="presParOf" srcId="{F4E955EB-87E1-4176-B31E-9A050EAF793E}" destId="{2E78BB61-C0DF-4183-8C3F-EBFD8F44FDCC}" srcOrd="1" destOrd="0" presId="urn:microsoft.com/office/officeart/2005/8/layout/cycle4"/>
    <dgm:cxn modelId="{D99D0234-5251-497E-B25D-D51325C5DA64}" type="presParOf" srcId="{AA277DA3-80C5-42C9-8AF5-F585BE1B1393}" destId="{BFA9E996-3DD5-43A4-81A6-9B630716294D}" srcOrd="3" destOrd="0" presId="urn:microsoft.com/office/officeart/2005/8/layout/cycle4"/>
    <dgm:cxn modelId="{9C4B7089-D0CD-4F6D-B2F8-75D544EEC715}" type="presParOf" srcId="{BFA9E996-3DD5-43A4-81A6-9B630716294D}" destId="{042CF7DE-913B-4B4B-A1BD-02B4B987D370}" srcOrd="0" destOrd="0" presId="urn:microsoft.com/office/officeart/2005/8/layout/cycle4"/>
    <dgm:cxn modelId="{3293B5DF-C88D-4DFF-B16D-CAA7647A7B77}" type="presParOf" srcId="{BFA9E996-3DD5-43A4-81A6-9B630716294D}" destId="{9FE08479-7D8D-44FC-937D-B5BC47221D7B}" srcOrd="1" destOrd="0" presId="urn:microsoft.com/office/officeart/2005/8/layout/cycle4"/>
    <dgm:cxn modelId="{FCF11756-E6D7-420C-BDE5-6C7270C5220C}" type="presParOf" srcId="{AA277DA3-80C5-42C9-8AF5-F585BE1B1393}" destId="{4E578A43-4E11-411C-BBFE-8F0E12AA52FC}" srcOrd="4" destOrd="0" presId="urn:microsoft.com/office/officeart/2005/8/layout/cycle4"/>
    <dgm:cxn modelId="{55913107-19C9-4DB3-92AE-43820181FAC5}" type="presParOf" srcId="{9462FC0E-B3F0-4804-B9D6-A710DF5254EE}" destId="{1B441D6C-6764-4F21-8706-F728548A609A}" srcOrd="1" destOrd="0" presId="urn:microsoft.com/office/officeart/2005/8/layout/cycle4"/>
    <dgm:cxn modelId="{9DDFC80F-CEEB-4C7C-BEDB-F0F95DDA745A}" type="presParOf" srcId="{1B441D6C-6764-4F21-8706-F728548A609A}" destId="{F7F6F81D-D507-4E70-BC01-CF9142AECFDC}" srcOrd="0" destOrd="0" presId="urn:microsoft.com/office/officeart/2005/8/layout/cycle4"/>
    <dgm:cxn modelId="{F374C416-83E6-4EF2-AFBA-805BDE109664}" type="presParOf" srcId="{1B441D6C-6764-4F21-8706-F728548A609A}" destId="{384B2EE1-E743-443A-B3E7-93019CC0D186}" srcOrd="1" destOrd="0" presId="urn:microsoft.com/office/officeart/2005/8/layout/cycle4"/>
    <dgm:cxn modelId="{661A5565-FA5E-4B37-AA26-8BC78B78A81B}" type="presParOf" srcId="{1B441D6C-6764-4F21-8706-F728548A609A}" destId="{7B7F3675-5A7A-4D8B-9F55-295921F60E15}" srcOrd="2" destOrd="0" presId="urn:microsoft.com/office/officeart/2005/8/layout/cycle4"/>
    <dgm:cxn modelId="{4DF0885E-2648-4911-9C02-B144DBD7B6AE}" type="presParOf" srcId="{1B441D6C-6764-4F21-8706-F728548A609A}" destId="{11BA0D24-9D91-4BA2-A13C-7BC0EDA428D6}" srcOrd="3" destOrd="0" presId="urn:microsoft.com/office/officeart/2005/8/layout/cycle4"/>
    <dgm:cxn modelId="{00A923A5-D47B-45CA-B100-A06AB542558C}" type="presParOf" srcId="{1B441D6C-6764-4F21-8706-F728548A609A}" destId="{CA958E8C-51EF-4555-AB5D-76C5FA4FD9B5}" srcOrd="4" destOrd="0" presId="urn:microsoft.com/office/officeart/2005/8/layout/cycle4"/>
    <dgm:cxn modelId="{CD83F4B8-D640-4B4D-A2FE-5A9E062E082F}" type="presParOf" srcId="{9462FC0E-B3F0-4804-B9D6-A710DF5254EE}" destId="{37C83408-03A3-406B-9B22-36DE5188055A}" srcOrd="2" destOrd="0" presId="urn:microsoft.com/office/officeart/2005/8/layout/cycle4"/>
    <dgm:cxn modelId="{F10E1997-6E2A-4F2A-8097-5FDC879366BD}" type="presParOf" srcId="{9462FC0E-B3F0-4804-B9D6-A710DF5254EE}" destId="{21313AFB-F657-418D-B076-4B190F3B507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731443-439F-4DC3-929C-959DCCFA6571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BFB4C10-14D5-4872-AD53-4EEF2130F97B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ORDENA PRIORIDADES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47DD3C-95EF-4046-85B1-CF2C4C1103DD}" type="parTrans" cxnId="{E035D7FB-B3DA-47C2-AFBB-9B1FAB2A4D0B}">
      <dgm:prSet/>
      <dgm:spPr/>
      <dgm:t>
        <a:bodyPr/>
        <a:lstStyle/>
        <a:p>
          <a:endParaRPr lang="es-ES"/>
        </a:p>
      </dgm:t>
    </dgm:pt>
    <dgm:pt modelId="{980ECEB1-0A5E-4D77-8BA5-EDB5F6CCFB2D}" type="sibTrans" cxnId="{E035D7FB-B3DA-47C2-AFBB-9B1FAB2A4D0B}">
      <dgm:prSet/>
      <dgm:spPr/>
      <dgm:t>
        <a:bodyPr/>
        <a:lstStyle/>
        <a:p>
          <a:endParaRPr lang="es-ES"/>
        </a:p>
      </dgm:t>
    </dgm:pt>
    <dgm:pt modelId="{E9F4FA92-767D-4C10-A651-A7D6CDA45FB8}">
      <dgm:prSet phldrT="[Texto]"/>
      <dgm:spPr/>
      <dgm:t>
        <a:bodyPr/>
        <a:lstStyle/>
        <a:p>
          <a:r>
            <a:rPr lang="es-ES" dirty="0" smtClean="0"/>
            <a:t>La clave no es priorizar sino ordenar las prioridades.</a:t>
          </a:r>
          <a:endParaRPr lang="es-ES" dirty="0"/>
        </a:p>
      </dgm:t>
    </dgm:pt>
    <dgm:pt modelId="{944F0946-7FAD-4F79-BAE3-CBC588498C3B}" type="parTrans" cxnId="{39FA74C4-F5FC-4C29-A457-D0904F68D468}">
      <dgm:prSet/>
      <dgm:spPr/>
      <dgm:t>
        <a:bodyPr/>
        <a:lstStyle/>
        <a:p>
          <a:endParaRPr lang="es-ES"/>
        </a:p>
      </dgm:t>
    </dgm:pt>
    <dgm:pt modelId="{0FCEDB98-925B-48B6-A030-E1302602E805}" type="sibTrans" cxnId="{39FA74C4-F5FC-4C29-A457-D0904F68D468}">
      <dgm:prSet/>
      <dgm:spPr/>
      <dgm:t>
        <a:bodyPr/>
        <a:lstStyle/>
        <a:p>
          <a:endParaRPr lang="es-ES"/>
        </a:p>
      </dgm:t>
    </dgm:pt>
    <dgm:pt modelId="{EE66A7EF-268C-45D4-A0B8-00709233EAB2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 ESTRATEGIAS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0F5444-85AE-4C21-A677-3BBFBECF47FD}" type="parTrans" cxnId="{BECA427E-5B43-42AF-B1E3-FB73ED9CC6B7}">
      <dgm:prSet/>
      <dgm:spPr/>
      <dgm:t>
        <a:bodyPr/>
        <a:lstStyle/>
        <a:p>
          <a:endParaRPr lang="es-ES"/>
        </a:p>
      </dgm:t>
    </dgm:pt>
    <dgm:pt modelId="{8766B0BD-D87E-413A-9864-5C849D72A019}" type="sibTrans" cxnId="{BECA427E-5B43-42AF-B1E3-FB73ED9CC6B7}">
      <dgm:prSet/>
      <dgm:spPr/>
      <dgm:t>
        <a:bodyPr/>
        <a:lstStyle/>
        <a:p>
          <a:endParaRPr lang="es-ES"/>
        </a:p>
      </dgm:t>
    </dgm:pt>
    <dgm:pt modelId="{E21BF22A-4E18-413D-AD3C-6CBD6D853960}">
      <dgm:prSet phldrT="[Texto]"/>
      <dgm:spPr/>
      <dgm:t>
        <a:bodyPr/>
        <a:lstStyle/>
        <a:p>
          <a:r>
            <a:rPr lang="es-ES" dirty="0" smtClean="0"/>
            <a:t>Resolver más halla de las urgencias diarias</a:t>
          </a:r>
          <a:endParaRPr lang="es-ES" dirty="0"/>
        </a:p>
      </dgm:t>
    </dgm:pt>
    <dgm:pt modelId="{40658B71-3D7B-4B8A-ABD1-E5FF12815001}" type="parTrans" cxnId="{57439FD0-4747-4D5C-8B50-D5DCCCFEE980}">
      <dgm:prSet/>
      <dgm:spPr/>
      <dgm:t>
        <a:bodyPr/>
        <a:lstStyle/>
        <a:p>
          <a:endParaRPr lang="es-ES"/>
        </a:p>
      </dgm:t>
    </dgm:pt>
    <dgm:pt modelId="{4E052E4D-CB2E-4AD2-815F-1CCD757081E2}" type="sibTrans" cxnId="{57439FD0-4747-4D5C-8B50-D5DCCCFEE980}">
      <dgm:prSet/>
      <dgm:spPr/>
      <dgm:t>
        <a:bodyPr/>
        <a:lstStyle/>
        <a:p>
          <a:endParaRPr lang="es-ES"/>
        </a:p>
      </dgm:t>
    </dgm:pt>
    <dgm:pt modelId="{84783B80-950A-4583-BB7A-1422DA0CB697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GESTIONA EL TIEMPO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404CF6-1C07-49CD-B36B-C72BA1874290}" type="parTrans" cxnId="{CFC5DFF4-9242-435C-8B6E-17B5F4CC6A4F}">
      <dgm:prSet/>
      <dgm:spPr/>
      <dgm:t>
        <a:bodyPr/>
        <a:lstStyle/>
        <a:p>
          <a:endParaRPr lang="es-ES"/>
        </a:p>
      </dgm:t>
    </dgm:pt>
    <dgm:pt modelId="{52BE5CA3-B551-407B-92D1-A99F6E4ECCE1}" type="sibTrans" cxnId="{CFC5DFF4-9242-435C-8B6E-17B5F4CC6A4F}">
      <dgm:prSet/>
      <dgm:spPr/>
      <dgm:t>
        <a:bodyPr/>
        <a:lstStyle/>
        <a:p>
          <a:endParaRPr lang="es-ES"/>
        </a:p>
      </dgm:t>
    </dgm:pt>
    <dgm:pt modelId="{A3FA48C1-06D7-48F9-A172-5448E0CBD746}">
      <dgm:prSet phldrT="[Texto]"/>
      <dgm:spPr/>
      <dgm:t>
        <a:bodyPr/>
        <a:lstStyle/>
        <a:p>
          <a:r>
            <a:rPr lang="es-ES" dirty="0" smtClean="0"/>
            <a:t>Consciente del consumo por actividad</a:t>
          </a:r>
          <a:endParaRPr lang="es-ES" dirty="0"/>
        </a:p>
      </dgm:t>
    </dgm:pt>
    <dgm:pt modelId="{6840DFC9-6EF5-4AFF-8716-16FC20A7F8B9}" type="parTrans" cxnId="{6BD9841F-50E3-4554-B83F-A8963B75A3D5}">
      <dgm:prSet/>
      <dgm:spPr/>
      <dgm:t>
        <a:bodyPr/>
        <a:lstStyle/>
        <a:p>
          <a:endParaRPr lang="es-ES"/>
        </a:p>
      </dgm:t>
    </dgm:pt>
    <dgm:pt modelId="{460B4AF5-ACE5-4C43-B130-4E9169E3CD5E}" type="sibTrans" cxnId="{6BD9841F-50E3-4554-B83F-A8963B75A3D5}">
      <dgm:prSet/>
      <dgm:spPr/>
      <dgm:t>
        <a:bodyPr/>
        <a:lstStyle/>
        <a:p>
          <a:endParaRPr lang="es-ES"/>
        </a:p>
      </dgm:t>
    </dgm:pt>
    <dgm:pt modelId="{BB9DDA39-7E95-44D6-A0A0-979CF4E66C40}" type="pres">
      <dgm:prSet presAssocID="{DB731443-439F-4DC3-929C-959DCCFA65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47437D8-F105-42F8-A2EF-10957D6593CC}" type="pres">
      <dgm:prSet presAssocID="{3BFB4C10-14D5-4872-AD53-4EEF2130F97B}" presName="composite" presStyleCnt="0"/>
      <dgm:spPr/>
    </dgm:pt>
    <dgm:pt modelId="{D2D82F84-96C2-472A-BF28-72E46F6E4A2E}" type="pres">
      <dgm:prSet presAssocID="{3BFB4C10-14D5-4872-AD53-4EEF2130F9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B814B-F560-4D42-A7E8-74ACFC20134E}" type="pres">
      <dgm:prSet presAssocID="{3BFB4C10-14D5-4872-AD53-4EEF2130F97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90496B-73A9-4317-ADB0-D51BE76FE90B}" type="pres">
      <dgm:prSet presAssocID="{980ECEB1-0A5E-4D77-8BA5-EDB5F6CCFB2D}" presName="sp" presStyleCnt="0"/>
      <dgm:spPr/>
    </dgm:pt>
    <dgm:pt modelId="{297F2D2B-7DF2-4C7B-BEF5-65473AD16134}" type="pres">
      <dgm:prSet presAssocID="{EE66A7EF-268C-45D4-A0B8-00709233EAB2}" presName="composite" presStyleCnt="0"/>
      <dgm:spPr/>
    </dgm:pt>
    <dgm:pt modelId="{67B4D943-A96E-45C8-B2E2-1467B7F9D62E}" type="pres">
      <dgm:prSet presAssocID="{EE66A7EF-268C-45D4-A0B8-00709233EA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CC4153-26D9-4CB3-BD83-3D5E35B7576F}" type="pres">
      <dgm:prSet presAssocID="{EE66A7EF-268C-45D4-A0B8-00709233EA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3A570A-C5FD-442C-9944-581A17014624}" type="pres">
      <dgm:prSet presAssocID="{8766B0BD-D87E-413A-9864-5C849D72A019}" presName="sp" presStyleCnt="0"/>
      <dgm:spPr/>
    </dgm:pt>
    <dgm:pt modelId="{E039C431-8247-4086-9B08-4251ED9893F6}" type="pres">
      <dgm:prSet presAssocID="{84783B80-950A-4583-BB7A-1422DA0CB697}" presName="composite" presStyleCnt="0"/>
      <dgm:spPr/>
    </dgm:pt>
    <dgm:pt modelId="{187921D9-4CF6-4449-9C4A-062426BD8F9B}" type="pres">
      <dgm:prSet presAssocID="{84783B80-950A-4583-BB7A-1422DA0CB6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F884AC-3697-4692-81D5-D490BED3E0D6}" type="pres">
      <dgm:prSet presAssocID="{84783B80-950A-4583-BB7A-1422DA0CB69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ECA427E-5B43-42AF-B1E3-FB73ED9CC6B7}" srcId="{DB731443-439F-4DC3-929C-959DCCFA6571}" destId="{EE66A7EF-268C-45D4-A0B8-00709233EAB2}" srcOrd="1" destOrd="0" parTransId="{A10F5444-85AE-4C21-A677-3BBFBECF47FD}" sibTransId="{8766B0BD-D87E-413A-9864-5C849D72A019}"/>
    <dgm:cxn modelId="{39FA74C4-F5FC-4C29-A457-D0904F68D468}" srcId="{3BFB4C10-14D5-4872-AD53-4EEF2130F97B}" destId="{E9F4FA92-767D-4C10-A651-A7D6CDA45FB8}" srcOrd="0" destOrd="0" parTransId="{944F0946-7FAD-4F79-BAE3-CBC588498C3B}" sibTransId="{0FCEDB98-925B-48B6-A030-E1302602E805}"/>
    <dgm:cxn modelId="{6B763260-89C9-42A5-86DC-5E6181E8ECF9}" type="presOf" srcId="{DB731443-439F-4DC3-929C-959DCCFA6571}" destId="{BB9DDA39-7E95-44D6-A0A0-979CF4E66C40}" srcOrd="0" destOrd="0" presId="urn:microsoft.com/office/officeart/2005/8/layout/chevron2"/>
    <dgm:cxn modelId="{A605C6A0-23E5-45D5-879E-DD95BE3DEC58}" type="presOf" srcId="{3BFB4C10-14D5-4872-AD53-4EEF2130F97B}" destId="{D2D82F84-96C2-472A-BF28-72E46F6E4A2E}" srcOrd="0" destOrd="0" presId="urn:microsoft.com/office/officeart/2005/8/layout/chevron2"/>
    <dgm:cxn modelId="{57439FD0-4747-4D5C-8B50-D5DCCCFEE980}" srcId="{EE66A7EF-268C-45D4-A0B8-00709233EAB2}" destId="{E21BF22A-4E18-413D-AD3C-6CBD6D853960}" srcOrd="0" destOrd="0" parTransId="{40658B71-3D7B-4B8A-ABD1-E5FF12815001}" sibTransId="{4E052E4D-CB2E-4AD2-815F-1CCD757081E2}"/>
    <dgm:cxn modelId="{E035D7FB-B3DA-47C2-AFBB-9B1FAB2A4D0B}" srcId="{DB731443-439F-4DC3-929C-959DCCFA6571}" destId="{3BFB4C10-14D5-4872-AD53-4EEF2130F97B}" srcOrd="0" destOrd="0" parTransId="{A047DD3C-95EF-4046-85B1-CF2C4C1103DD}" sibTransId="{980ECEB1-0A5E-4D77-8BA5-EDB5F6CCFB2D}"/>
    <dgm:cxn modelId="{63CB9FED-289B-4564-826A-19A71F3286EF}" type="presOf" srcId="{84783B80-950A-4583-BB7A-1422DA0CB697}" destId="{187921D9-4CF6-4449-9C4A-062426BD8F9B}" srcOrd="0" destOrd="0" presId="urn:microsoft.com/office/officeart/2005/8/layout/chevron2"/>
    <dgm:cxn modelId="{9ECC6BFB-3D34-4B35-BBBA-9EEFD8ECE710}" type="presOf" srcId="{E21BF22A-4E18-413D-AD3C-6CBD6D853960}" destId="{E0CC4153-26D9-4CB3-BD83-3D5E35B7576F}" srcOrd="0" destOrd="0" presId="urn:microsoft.com/office/officeart/2005/8/layout/chevron2"/>
    <dgm:cxn modelId="{8DCF25E7-3020-4CAE-9B1D-5C52D77B3BA0}" type="presOf" srcId="{E9F4FA92-767D-4C10-A651-A7D6CDA45FB8}" destId="{306B814B-F560-4D42-A7E8-74ACFC20134E}" srcOrd="0" destOrd="0" presId="urn:microsoft.com/office/officeart/2005/8/layout/chevron2"/>
    <dgm:cxn modelId="{CFC5DFF4-9242-435C-8B6E-17B5F4CC6A4F}" srcId="{DB731443-439F-4DC3-929C-959DCCFA6571}" destId="{84783B80-950A-4583-BB7A-1422DA0CB697}" srcOrd="2" destOrd="0" parTransId="{9E404CF6-1C07-49CD-B36B-C72BA1874290}" sibTransId="{52BE5CA3-B551-407B-92D1-A99F6E4ECCE1}"/>
    <dgm:cxn modelId="{44AFCF4C-9D90-4C8C-9A93-3E9DCF00ECC9}" type="presOf" srcId="{A3FA48C1-06D7-48F9-A172-5448E0CBD746}" destId="{9EF884AC-3697-4692-81D5-D490BED3E0D6}" srcOrd="0" destOrd="0" presId="urn:microsoft.com/office/officeart/2005/8/layout/chevron2"/>
    <dgm:cxn modelId="{21457980-7B45-4B15-BDCD-FEF44EB3FDF0}" type="presOf" srcId="{EE66A7EF-268C-45D4-A0B8-00709233EAB2}" destId="{67B4D943-A96E-45C8-B2E2-1467B7F9D62E}" srcOrd="0" destOrd="0" presId="urn:microsoft.com/office/officeart/2005/8/layout/chevron2"/>
    <dgm:cxn modelId="{6BD9841F-50E3-4554-B83F-A8963B75A3D5}" srcId="{84783B80-950A-4583-BB7A-1422DA0CB697}" destId="{A3FA48C1-06D7-48F9-A172-5448E0CBD746}" srcOrd="0" destOrd="0" parTransId="{6840DFC9-6EF5-4AFF-8716-16FC20A7F8B9}" sibTransId="{460B4AF5-ACE5-4C43-B130-4E9169E3CD5E}"/>
    <dgm:cxn modelId="{38D7037A-E533-4953-A6C3-B3BF9A533853}" type="presParOf" srcId="{BB9DDA39-7E95-44D6-A0A0-979CF4E66C40}" destId="{B47437D8-F105-42F8-A2EF-10957D6593CC}" srcOrd="0" destOrd="0" presId="urn:microsoft.com/office/officeart/2005/8/layout/chevron2"/>
    <dgm:cxn modelId="{1B6B4F83-69DC-4045-BD5B-11681EDAB7BF}" type="presParOf" srcId="{B47437D8-F105-42F8-A2EF-10957D6593CC}" destId="{D2D82F84-96C2-472A-BF28-72E46F6E4A2E}" srcOrd="0" destOrd="0" presId="urn:microsoft.com/office/officeart/2005/8/layout/chevron2"/>
    <dgm:cxn modelId="{EEF9100F-1730-4F82-84A3-77219F86E7C9}" type="presParOf" srcId="{B47437D8-F105-42F8-A2EF-10957D6593CC}" destId="{306B814B-F560-4D42-A7E8-74ACFC20134E}" srcOrd="1" destOrd="0" presId="urn:microsoft.com/office/officeart/2005/8/layout/chevron2"/>
    <dgm:cxn modelId="{87AB4BAC-C04C-40E4-96B0-36C9973D20AE}" type="presParOf" srcId="{BB9DDA39-7E95-44D6-A0A0-979CF4E66C40}" destId="{2490496B-73A9-4317-ADB0-D51BE76FE90B}" srcOrd="1" destOrd="0" presId="urn:microsoft.com/office/officeart/2005/8/layout/chevron2"/>
    <dgm:cxn modelId="{17342342-7CDE-42D7-AC37-2B77A9B32F42}" type="presParOf" srcId="{BB9DDA39-7E95-44D6-A0A0-979CF4E66C40}" destId="{297F2D2B-7DF2-4C7B-BEF5-65473AD16134}" srcOrd="2" destOrd="0" presId="urn:microsoft.com/office/officeart/2005/8/layout/chevron2"/>
    <dgm:cxn modelId="{053DC8C7-9DF8-4E58-BBDC-CC2213EE3FA3}" type="presParOf" srcId="{297F2D2B-7DF2-4C7B-BEF5-65473AD16134}" destId="{67B4D943-A96E-45C8-B2E2-1467B7F9D62E}" srcOrd="0" destOrd="0" presId="urn:microsoft.com/office/officeart/2005/8/layout/chevron2"/>
    <dgm:cxn modelId="{C91EEF76-EC85-4D32-A64E-B9ECA32438A3}" type="presParOf" srcId="{297F2D2B-7DF2-4C7B-BEF5-65473AD16134}" destId="{E0CC4153-26D9-4CB3-BD83-3D5E35B7576F}" srcOrd="1" destOrd="0" presId="urn:microsoft.com/office/officeart/2005/8/layout/chevron2"/>
    <dgm:cxn modelId="{ABD4145C-7C1A-4944-B4E1-3B30A4405A6F}" type="presParOf" srcId="{BB9DDA39-7E95-44D6-A0A0-979CF4E66C40}" destId="{243A570A-C5FD-442C-9944-581A17014624}" srcOrd="3" destOrd="0" presId="urn:microsoft.com/office/officeart/2005/8/layout/chevron2"/>
    <dgm:cxn modelId="{8010F064-193C-4A08-B82E-CF239FE8BDC7}" type="presParOf" srcId="{BB9DDA39-7E95-44D6-A0A0-979CF4E66C40}" destId="{E039C431-8247-4086-9B08-4251ED9893F6}" srcOrd="4" destOrd="0" presId="urn:microsoft.com/office/officeart/2005/8/layout/chevron2"/>
    <dgm:cxn modelId="{944113FD-A6CD-4117-A5C3-25AFF60BEF97}" type="presParOf" srcId="{E039C431-8247-4086-9B08-4251ED9893F6}" destId="{187921D9-4CF6-4449-9C4A-062426BD8F9B}" srcOrd="0" destOrd="0" presId="urn:microsoft.com/office/officeart/2005/8/layout/chevron2"/>
    <dgm:cxn modelId="{654C170E-BBD9-459F-AAB9-39964925B748}" type="presParOf" srcId="{E039C431-8247-4086-9B08-4251ED9893F6}" destId="{9EF884AC-3697-4692-81D5-D490BED3E0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2E870F-ACF8-47A5-8741-BEBE84AFECD8}" type="doc">
      <dgm:prSet loTypeId="urn:microsoft.com/office/officeart/2005/8/layout/funne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908ACF4F-9263-4E4F-AD47-86139D3A5F1D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ooper Black" pitchFamily="18" charset="0"/>
            </a:rPr>
            <a:t>URGENCIA</a:t>
          </a:r>
          <a:endParaRPr lang="es-ES" sz="1400" dirty="0">
            <a:solidFill>
              <a:schemeClr val="tx1"/>
            </a:solidFill>
            <a:latin typeface="Cooper Black" pitchFamily="18" charset="0"/>
          </a:endParaRPr>
        </a:p>
      </dgm:t>
    </dgm:pt>
    <dgm:pt modelId="{4984D0E9-4FED-4B93-ADA8-8C4F6BA641D4}" type="parTrans" cxnId="{8C5956C4-A1F5-4194-AABC-ED4F49BEF9B8}">
      <dgm:prSet/>
      <dgm:spPr/>
      <dgm:t>
        <a:bodyPr/>
        <a:lstStyle/>
        <a:p>
          <a:endParaRPr lang="es-ES"/>
        </a:p>
      </dgm:t>
    </dgm:pt>
    <dgm:pt modelId="{5BB05810-C1F0-43A8-B021-8C96FB9FD484}" type="sibTrans" cxnId="{8C5956C4-A1F5-4194-AABC-ED4F49BEF9B8}">
      <dgm:prSet/>
      <dgm:spPr/>
      <dgm:t>
        <a:bodyPr/>
        <a:lstStyle/>
        <a:p>
          <a:endParaRPr lang="es-ES"/>
        </a:p>
      </dgm:t>
    </dgm:pt>
    <dgm:pt modelId="{918C3370-9E6C-48D5-9F23-78556F2F808F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Cooper Black" pitchFamily="18" charset="0"/>
            </a:rPr>
            <a:t>VIABILIDAD</a:t>
          </a:r>
          <a:endParaRPr lang="es-ES" sz="1400" dirty="0">
            <a:solidFill>
              <a:schemeClr val="tx1"/>
            </a:solidFill>
            <a:latin typeface="Cooper Black" pitchFamily="18" charset="0"/>
          </a:endParaRPr>
        </a:p>
      </dgm:t>
    </dgm:pt>
    <dgm:pt modelId="{7269C9B6-50C7-4D15-9520-E8C45AACEEA3}" type="parTrans" cxnId="{DB7F93DF-C372-4517-9E85-D62BAFDE2421}">
      <dgm:prSet/>
      <dgm:spPr/>
      <dgm:t>
        <a:bodyPr/>
        <a:lstStyle/>
        <a:p>
          <a:endParaRPr lang="es-ES"/>
        </a:p>
      </dgm:t>
    </dgm:pt>
    <dgm:pt modelId="{23347E8B-9CFB-40E9-9DCB-17F00A220A53}" type="sibTrans" cxnId="{DB7F93DF-C372-4517-9E85-D62BAFDE2421}">
      <dgm:prSet/>
      <dgm:spPr/>
      <dgm:t>
        <a:bodyPr/>
        <a:lstStyle/>
        <a:p>
          <a:endParaRPr lang="es-ES"/>
        </a:p>
      </dgm:t>
    </dgm:pt>
    <dgm:pt modelId="{0D4FC9B8-E1B8-43B4-8915-F1EFE7B6EB60}">
      <dgm:prSet phldrT="[Texto]"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Cooper Black" pitchFamily="18" charset="0"/>
            </a:rPr>
            <a:t>IMPORTANCIA</a:t>
          </a:r>
          <a:endParaRPr lang="es-ES" sz="1200" dirty="0">
            <a:solidFill>
              <a:schemeClr val="tx1"/>
            </a:solidFill>
            <a:latin typeface="Cooper Black" pitchFamily="18" charset="0"/>
          </a:endParaRPr>
        </a:p>
      </dgm:t>
    </dgm:pt>
    <dgm:pt modelId="{F93ABE2F-4300-4A86-87DB-4718279E42F5}" type="parTrans" cxnId="{D9B01688-3456-48D5-9285-28999971725E}">
      <dgm:prSet/>
      <dgm:spPr/>
      <dgm:t>
        <a:bodyPr/>
        <a:lstStyle/>
        <a:p>
          <a:endParaRPr lang="es-ES"/>
        </a:p>
      </dgm:t>
    </dgm:pt>
    <dgm:pt modelId="{8B3BEA78-A937-4E9E-B49F-14995FCB5119}" type="sibTrans" cxnId="{D9B01688-3456-48D5-9285-28999971725E}">
      <dgm:prSet/>
      <dgm:spPr/>
      <dgm:t>
        <a:bodyPr/>
        <a:lstStyle/>
        <a:p>
          <a:endParaRPr lang="es-ES"/>
        </a:p>
      </dgm:t>
    </dgm:pt>
    <dgm:pt modelId="{A4C70F1F-12C0-40F2-8359-F353999DE8EA}">
      <dgm:prSet phldrT="[Texto]" custT="1"/>
      <dgm:spPr/>
      <dgm:t>
        <a:bodyPr/>
        <a:lstStyle/>
        <a:p>
          <a:r>
            <a:rPr lang="es-E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rPr>
            <a:t>TOMA DE DECISIONES</a:t>
          </a:r>
          <a:endParaRPr lang="es-ES" sz="4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lgerian" pitchFamily="82" charset="0"/>
          </a:endParaRPr>
        </a:p>
      </dgm:t>
    </dgm:pt>
    <dgm:pt modelId="{38667BE6-518A-4168-8BA2-47F37B19A3DB}" type="parTrans" cxnId="{B9166895-BEB5-470C-83D8-FA35C1E6D5F4}">
      <dgm:prSet/>
      <dgm:spPr/>
      <dgm:t>
        <a:bodyPr/>
        <a:lstStyle/>
        <a:p>
          <a:endParaRPr lang="es-ES"/>
        </a:p>
      </dgm:t>
    </dgm:pt>
    <dgm:pt modelId="{95BBA02A-57C2-448C-9BC2-7C74C0388D5C}" type="sibTrans" cxnId="{B9166895-BEB5-470C-83D8-FA35C1E6D5F4}">
      <dgm:prSet/>
      <dgm:spPr/>
      <dgm:t>
        <a:bodyPr/>
        <a:lstStyle/>
        <a:p>
          <a:endParaRPr lang="es-ES"/>
        </a:p>
      </dgm:t>
    </dgm:pt>
    <dgm:pt modelId="{3A38672A-C3F0-4534-BF6A-1346BEFF4640}" type="pres">
      <dgm:prSet presAssocID="{AE2E870F-ACF8-47A5-8741-BEBE84AFECD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35058D-C32C-4A46-97E7-F6BB78251045}" type="pres">
      <dgm:prSet presAssocID="{AE2E870F-ACF8-47A5-8741-BEBE84AFECD8}" presName="ellipse" presStyleLbl="trBgShp" presStyleIdx="0" presStyleCnt="1" custScaleX="138443" custLinFactNeighborY="7073"/>
      <dgm:spPr/>
    </dgm:pt>
    <dgm:pt modelId="{7678E915-A149-4D77-8C76-D4B7B909EFF3}" type="pres">
      <dgm:prSet presAssocID="{AE2E870F-ACF8-47A5-8741-BEBE84AFECD8}" presName="arrow1" presStyleLbl="fgShp" presStyleIdx="0" presStyleCnt="1"/>
      <dgm:spPr/>
    </dgm:pt>
    <dgm:pt modelId="{D5CEE1C5-4158-40E1-9C26-D99663477214}" type="pres">
      <dgm:prSet presAssocID="{AE2E870F-ACF8-47A5-8741-BEBE84AFECD8}" presName="rectangle" presStyleLbl="revTx" presStyleIdx="0" presStyleCnt="1" custScaleX="1866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A020B3-119B-4B62-B0C3-8D4A586BA16F}" type="pres">
      <dgm:prSet presAssocID="{918C3370-9E6C-48D5-9F23-78556F2F808F}" presName="item1" presStyleLbl="node1" presStyleIdx="0" presStyleCnt="3" custScaleX="137504" custScaleY="113667" custLinFactNeighborX="-9575" custLinFactNeighborY="5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5DA0F3-D351-4CDD-8C7D-114B1023E61E}" type="pres">
      <dgm:prSet presAssocID="{0D4FC9B8-E1B8-43B4-8915-F1EFE7B6EB60}" presName="item2" presStyleLbl="node1" presStyleIdx="1" presStyleCnt="3" custScaleX="147019" custScaleY="92417" custLinFactNeighborX="-12458" custLinFactNeighborY="140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6F07AB-8439-4723-BEFB-BACF20386349}" type="pres">
      <dgm:prSet presAssocID="{A4C70F1F-12C0-40F2-8359-F353999DE8EA}" presName="item3" presStyleLbl="node1" presStyleIdx="2" presStyleCnt="3" custScaleX="153184" custScaleY="92417" custLinFactNeighborX="29824" custLinFactNeighborY="212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F90598-91FB-4DD2-9B10-E46A85E47CC3}" type="pres">
      <dgm:prSet presAssocID="{AE2E870F-ACF8-47A5-8741-BEBE84AFECD8}" presName="funnel" presStyleLbl="trAlignAcc1" presStyleIdx="0" presStyleCnt="1" custScaleX="134553" custLinFactNeighborY="2283"/>
      <dgm:spPr/>
    </dgm:pt>
  </dgm:ptLst>
  <dgm:cxnLst>
    <dgm:cxn modelId="{6E23282E-8869-4208-ABAA-232AF2CB2061}" type="presOf" srcId="{0D4FC9B8-E1B8-43B4-8915-F1EFE7B6EB60}" destId="{23A020B3-119B-4B62-B0C3-8D4A586BA16F}" srcOrd="0" destOrd="0" presId="urn:microsoft.com/office/officeart/2005/8/layout/funnel1"/>
    <dgm:cxn modelId="{118E05FA-B4E0-446A-9D73-D9695F9ABB0D}" type="presOf" srcId="{918C3370-9E6C-48D5-9F23-78556F2F808F}" destId="{C95DA0F3-D351-4CDD-8C7D-114B1023E61E}" srcOrd="0" destOrd="0" presId="urn:microsoft.com/office/officeart/2005/8/layout/funnel1"/>
    <dgm:cxn modelId="{82FF00CA-3545-4FA8-949A-E2057C6621A2}" type="presOf" srcId="{AE2E870F-ACF8-47A5-8741-BEBE84AFECD8}" destId="{3A38672A-C3F0-4534-BF6A-1346BEFF4640}" srcOrd="0" destOrd="0" presId="urn:microsoft.com/office/officeart/2005/8/layout/funnel1"/>
    <dgm:cxn modelId="{D9B01688-3456-48D5-9285-28999971725E}" srcId="{AE2E870F-ACF8-47A5-8741-BEBE84AFECD8}" destId="{0D4FC9B8-E1B8-43B4-8915-F1EFE7B6EB60}" srcOrd="2" destOrd="0" parTransId="{F93ABE2F-4300-4A86-87DB-4718279E42F5}" sibTransId="{8B3BEA78-A937-4E9E-B49F-14995FCB5119}"/>
    <dgm:cxn modelId="{F23DB5FA-C91A-404C-AD5E-56D8BBD2643B}" type="presOf" srcId="{908ACF4F-9263-4E4F-AD47-86139D3A5F1D}" destId="{056F07AB-8439-4723-BEFB-BACF20386349}" srcOrd="0" destOrd="0" presId="urn:microsoft.com/office/officeart/2005/8/layout/funnel1"/>
    <dgm:cxn modelId="{5DA66495-C108-467D-8C7F-F8C2E39980CA}" type="presOf" srcId="{A4C70F1F-12C0-40F2-8359-F353999DE8EA}" destId="{D5CEE1C5-4158-40E1-9C26-D99663477214}" srcOrd="0" destOrd="0" presId="urn:microsoft.com/office/officeart/2005/8/layout/funnel1"/>
    <dgm:cxn modelId="{DB7F93DF-C372-4517-9E85-D62BAFDE2421}" srcId="{AE2E870F-ACF8-47A5-8741-BEBE84AFECD8}" destId="{918C3370-9E6C-48D5-9F23-78556F2F808F}" srcOrd="1" destOrd="0" parTransId="{7269C9B6-50C7-4D15-9520-E8C45AACEEA3}" sibTransId="{23347E8B-9CFB-40E9-9DCB-17F00A220A53}"/>
    <dgm:cxn modelId="{B9166895-BEB5-470C-83D8-FA35C1E6D5F4}" srcId="{AE2E870F-ACF8-47A5-8741-BEBE84AFECD8}" destId="{A4C70F1F-12C0-40F2-8359-F353999DE8EA}" srcOrd="3" destOrd="0" parTransId="{38667BE6-518A-4168-8BA2-47F37B19A3DB}" sibTransId="{95BBA02A-57C2-448C-9BC2-7C74C0388D5C}"/>
    <dgm:cxn modelId="{8C5956C4-A1F5-4194-AABC-ED4F49BEF9B8}" srcId="{AE2E870F-ACF8-47A5-8741-BEBE84AFECD8}" destId="{908ACF4F-9263-4E4F-AD47-86139D3A5F1D}" srcOrd="0" destOrd="0" parTransId="{4984D0E9-4FED-4B93-ADA8-8C4F6BA641D4}" sibTransId="{5BB05810-C1F0-43A8-B021-8C96FB9FD484}"/>
    <dgm:cxn modelId="{21B69F4A-C958-47A2-B809-E21433AB0A03}" type="presParOf" srcId="{3A38672A-C3F0-4534-BF6A-1346BEFF4640}" destId="{7E35058D-C32C-4A46-97E7-F6BB78251045}" srcOrd="0" destOrd="0" presId="urn:microsoft.com/office/officeart/2005/8/layout/funnel1"/>
    <dgm:cxn modelId="{AD08DF7B-C354-450B-A37C-CA552F370F89}" type="presParOf" srcId="{3A38672A-C3F0-4534-BF6A-1346BEFF4640}" destId="{7678E915-A149-4D77-8C76-D4B7B909EFF3}" srcOrd="1" destOrd="0" presId="urn:microsoft.com/office/officeart/2005/8/layout/funnel1"/>
    <dgm:cxn modelId="{290CDECE-0860-4698-B3E2-89750B8CDDBE}" type="presParOf" srcId="{3A38672A-C3F0-4534-BF6A-1346BEFF4640}" destId="{D5CEE1C5-4158-40E1-9C26-D99663477214}" srcOrd="2" destOrd="0" presId="urn:microsoft.com/office/officeart/2005/8/layout/funnel1"/>
    <dgm:cxn modelId="{19AC794B-F443-417F-AA13-388D9F23236B}" type="presParOf" srcId="{3A38672A-C3F0-4534-BF6A-1346BEFF4640}" destId="{23A020B3-119B-4B62-B0C3-8D4A586BA16F}" srcOrd="3" destOrd="0" presId="urn:microsoft.com/office/officeart/2005/8/layout/funnel1"/>
    <dgm:cxn modelId="{E7158C10-644D-4957-8A98-F2B37B97CDB1}" type="presParOf" srcId="{3A38672A-C3F0-4534-BF6A-1346BEFF4640}" destId="{C95DA0F3-D351-4CDD-8C7D-114B1023E61E}" srcOrd="4" destOrd="0" presId="urn:microsoft.com/office/officeart/2005/8/layout/funnel1"/>
    <dgm:cxn modelId="{F2399C85-AB15-42F0-B4B6-9BB40321B261}" type="presParOf" srcId="{3A38672A-C3F0-4534-BF6A-1346BEFF4640}" destId="{056F07AB-8439-4723-BEFB-BACF20386349}" srcOrd="5" destOrd="0" presId="urn:microsoft.com/office/officeart/2005/8/layout/funnel1"/>
    <dgm:cxn modelId="{0F9F92B7-ED59-4E95-B240-580216D58A19}" type="presParOf" srcId="{3A38672A-C3F0-4534-BF6A-1346BEFF4640}" destId="{0AF90598-91FB-4DD2-9B10-E46A85E47CC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2A51DF-48EC-4852-99E0-6E9CA034261E}">
      <dsp:nvSpPr>
        <dsp:cNvPr id="0" name=""/>
        <dsp:cNvSpPr/>
      </dsp:nvSpPr>
      <dsp:spPr>
        <a:xfrm>
          <a:off x="5258511" y="3575304"/>
          <a:ext cx="2597353" cy="168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CONÉCTATE CON TU ENTORNO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37717" y="3995928"/>
        <a:ext cx="1818147" cy="1261872"/>
      </dsp:txXfrm>
    </dsp:sp>
    <dsp:sp modelId="{042CF7DE-913B-4B4B-A1BD-02B4B987D370}">
      <dsp:nvSpPr>
        <dsp:cNvPr id="0" name=""/>
        <dsp:cNvSpPr/>
      </dsp:nvSpPr>
      <dsp:spPr>
        <a:xfrm>
          <a:off x="1020724" y="3575304"/>
          <a:ext cx="2597353" cy="168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TODO ES URGENTE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0724" y="3995928"/>
        <a:ext cx="1818147" cy="1261872"/>
      </dsp:txXfrm>
    </dsp:sp>
    <dsp:sp modelId="{C94E0695-EABB-46FE-A932-AA6853DA6BEE}">
      <dsp:nvSpPr>
        <dsp:cNvPr id="0" name=""/>
        <dsp:cNvSpPr/>
      </dsp:nvSpPr>
      <dsp:spPr>
        <a:xfrm>
          <a:off x="4991101" y="0"/>
          <a:ext cx="3132174" cy="168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NADIE ES IMPRESCINDIBLE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0753" y="0"/>
        <a:ext cx="2192521" cy="1261872"/>
      </dsp:txXfrm>
    </dsp:sp>
    <dsp:sp modelId="{C6585630-1362-48FE-9E92-4BD75E7B01C7}">
      <dsp:nvSpPr>
        <dsp:cNvPr id="0" name=""/>
        <dsp:cNvSpPr/>
      </dsp:nvSpPr>
      <dsp:spPr>
        <a:xfrm>
          <a:off x="1020724" y="0"/>
          <a:ext cx="2597353" cy="1682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CORTO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MEDIANO 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LARGO PLAZO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20724" y="0"/>
        <a:ext cx="1818147" cy="1261872"/>
      </dsp:txXfrm>
    </dsp:sp>
    <dsp:sp modelId="{F7F6F81D-D507-4E70-BC01-CF9142AECFDC}">
      <dsp:nvSpPr>
        <dsp:cNvPr id="0" name=""/>
        <dsp:cNvSpPr/>
      </dsp:nvSpPr>
      <dsp:spPr>
        <a:xfrm>
          <a:off x="2242794" y="299694"/>
          <a:ext cx="2276627" cy="2276627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CONSECUENCIAS</a:t>
          </a:r>
          <a:endParaRPr lang="es-ES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2794" y="299694"/>
        <a:ext cx="2276627" cy="2276627"/>
      </dsp:txXfrm>
    </dsp:sp>
    <dsp:sp modelId="{384B2EE1-E743-443A-B3E7-93019CC0D186}">
      <dsp:nvSpPr>
        <dsp:cNvPr id="0" name=""/>
        <dsp:cNvSpPr/>
      </dsp:nvSpPr>
      <dsp:spPr>
        <a:xfrm rot="5400000">
          <a:off x="4624578" y="299694"/>
          <a:ext cx="2276627" cy="2276627"/>
        </a:xfrm>
        <a:prstGeom prst="pieWedg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DELEGAR FUNCIONES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624578" y="299694"/>
        <a:ext cx="2276627" cy="2276627"/>
      </dsp:txXfrm>
    </dsp:sp>
    <dsp:sp modelId="{7B7F3675-5A7A-4D8B-9F55-295921F60E15}">
      <dsp:nvSpPr>
        <dsp:cNvPr id="0" name=""/>
        <dsp:cNvSpPr/>
      </dsp:nvSpPr>
      <dsp:spPr>
        <a:xfrm rot="10800000">
          <a:off x="4624578" y="2681478"/>
          <a:ext cx="2276627" cy="2276627"/>
        </a:xfrm>
        <a:prstGeom prst="pieWedg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DERIVA CORREOS ELECTRÓNICOS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624578" y="2681478"/>
        <a:ext cx="2276627" cy="2276627"/>
      </dsp:txXfrm>
    </dsp:sp>
    <dsp:sp modelId="{11BA0D24-9D91-4BA2-A13C-7BC0EDA428D6}">
      <dsp:nvSpPr>
        <dsp:cNvPr id="0" name=""/>
        <dsp:cNvSpPr/>
      </dsp:nvSpPr>
      <dsp:spPr>
        <a:xfrm rot="16200000">
          <a:off x="2242794" y="2681478"/>
          <a:ext cx="2276627" cy="2276627"/>
        </a:xfrm>
        <a:prstGeom prst="pieWedg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PRIORIZA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2242794" y="2681478"/>
        <a:ext cx="2276627" cy="2276627"/>
      </dsp:txXfrm>
    </dsp:sp>
    <dsp:sp modelId="{37C83408-03A3-406B-9B22-36DE5188055A}">
      <dsp:nvSpPr>
        <dsp:cNvPr id="0" name=""/>
        <dsp:cNvSpPr/>
      </dsp:nvSpPr>
      <dsp:spPr>
        <a:xfrm>
          <a:off x="4178979" y="2155698"/>
          <a:ext cx="786041" cy="683514"/>
        </a:xfrm>
        <a:prstGeom prst="circularArrow">
          <a:avLst/>
        </a:prstGeom>
        <a:solidFill>
          <a:srgbClr val="FFFF00"/>
        </a:solidFill>
        <a:ln w="444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13AFB-F657-418D-B076-4B190F3B5070}">
      <dsp:nvSpPr>
        <dsp:cNvPr id="0" name=""/>
        <dsp:cNvSpPr/>
      </dsp:nvSpPr>
      <dsp:spPr>
        <a:xfrm rot="10800000">
          <a:off x="4178979" y="2418588"/>
          <a:ext cx="786041" cy="683514"/>
        </a:xfrm>
        <a:prstGeom prst="circularArrow">
          <a:avLst/>
        </a:prstGeom>
        <a:solidFill>
          <a:schemeClr val="tx1"/>
        </a:solidFill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82F84-96C2-472A-BF28-72E46F6E4A2E}">
      <dsp:nvSpPr>
        <dsp:cNvPr id="0" name=""/>
        <dsp:cNvSpPr/>
      </dsp:nvSpPr>
      <dsp:spPr>
        <a:xfrm rot="5400000">
          <a:off x="-269241" y="269785"/>
          <a:ext cx="1794942" cy="125645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ORDENA PRIORIDADES</a:t>
          </a:r>
          <a:endParaRPr lang="es-E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69241" y="269785"/>
        <a:ext cx="1794942" cy="1256459"/>
      </dsp:txXfrm>
    </dsp:sp>
    <dsp:sp modelId="{306B814B-F560-4D42-A7E8-74ACFC20134E}">
      <dsp:nvSpPr>
        <dsp:cNvPr id="0" name=""/>
        <dsp:cNvSpPr/>
      </dsp:nvSpPr>
      <dsp:spPr>
        <a:xfrm rot="5400000">
          <a:off x="4159673" y="-2902669"/>
          <a:ext cx="1166712" cy="6973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600" kern="1200" dirty="0" smtClean="0"/>
            <a:t>La clave no es priorizar sino ordenar las prioridades.</a:t>
          </a:r>
          <a:endParaRPr lang="es-ES" sz="3600" kern="1200" dirty="0"/>
        </a:p>
      </dsp:txBody>
      <dsp:txXfrm rot="5400000">
        <a:off x="4159673" y="-2902669"/>
        <a:ext cx="1166712" cy="6973140"/>
      </dsp:txXfrm>
    </dsp:sp>
    <dsp:sp modelId="{67B4D943-A96E-45C8-B2E2-1467B7F9D62E}">
      <dsp:nvSpPr>
        <dsp:cNvPr id="0" name=""/>
        <dsp:cNvSpPr/>
      </dsp:nvSpPr>
      <dsp:spPr>
        <a:xfrm rot="5400000">
          <a:off x="-269241" y="1872479"/>
          <a:ext cx="1794942" cy="125645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 ESTRATEGIAS</a:t>
          </a:r>
          <a:endParaRPr lang="es-E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69241" y="1872479"/>
        <a:ext cx="1794942" cy="1256459"/>
      </dsp:txXfrm>
    </dsp:sp>
    <dsp:sp modelId="{E0CC4153-26D9-4CB3-BD83-3D5E35B7576F}">
      <dsp:nvSpPr>
        <dsp:cNvPr id="0" name=""/>
        <dsp:cNvSpPr/>
      </dsp:nvSpPr>
      <dsp:spPr>
        <a:xfrm rot="5400000">
          <a:off x="4159673" y="-1299975"/>
          <a:ext cx="1166712" cy="6973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600" kern="1200" dirty="0" smtClean="0"/>
            <a:t>Resolver más halla de las urgencias diarias</a:t>
          </a:r>
          <a:endParaRPr lang="es-ES" sz="3600" kern="1200" dirty="0"/>
        </a:p>
      </dsp:txBody>
      <dsp:txXfrm rot="5400000">
        <a:off x="4159673" y="-1299975"/>
        <a:ext cx="1166712" cy="6973140"/>
      </dsp:txXfrm>
    </dsp:sp>
    <dsp:sp modelId="{187921D9-4CF6-4449-9C4A-062426BD8F9B}">
      <dsp:nvSpPr>
        <dsp:cNvPr id="0" name=""/>
        <dsp:cNvSpPr/>
      </dsp:nvSpPr>
      <dsp:spPr>
        <a:xfrm rot="5400000">
          <a:off x="-269241" y="3475173"/>
          <a:ext cx="1794942" cy="125645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GESTIONA EL TIEMPO</a:t>
          </a:r>
          <a:endParaRPr lang="es-E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69241" y="3475173"/>
        <a:ext cx="1794942" cy="1256459"/>
      </dsp:txXfrm>
    </dsp:sp>
    <dsp:sp modelId="{9EF884AC-3697-4692-81D5-D490BED3E0D6}">
      <dsp:nvSpPr>
        <dsp:cNvPr id="0" name=""/>
        <dsp:cNvSpPr/>
      </dsp:nvSpPr>
      <dsp:spPr>
        <a:xfrm rot="5400000">
          <a:off x="4159673" y="302718"/>
          <a:ext cx="1166712" cy="6973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600" kern="1200" dirty="0" smtClean="0"/>
            <a:t>Consciente del consumo por actividad</a:t>
          </a:r>
          <a:endParaRPr lang="es-ES" sz="3600" kern="1200" dirty="0"/>
        </a:p>
      </dsp:txBody>
      <dsp:txXfrm rot="5400000">
        <a:off x="4159673" y="302718"/>
        <a:ext cx="1166712" cy="69731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5058D-C32C-4A46-97E7-F6BB78251045}">
      <dsp:nvSpPr>
        <dsp:cNvPr id="0" name=""/>
        <dsp:cNvSpPr/>
      </dsp:nvSpPr>
      <dsp:spPr>
        <a:xfrm>
          <a:off x="1583210" y="273501"/>
          <a:ext cx="5051864" cy="1267269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8E915-A149-4D77-8C76-D4B7B909EFF3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EE1C5-4158-40E1-9C26-D99663477214}">
      <dsp:nvSpPr>
        <dsp:cNvPr id="0" name=""/>
        <dsp:cNvSpPr/>
      </dsp:nvSpPr>
      <dsp:spPr>
        <a:xfrm>
          <a:off x="946450" y="3649057"/>
          <a:ext cx="6336698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rPr>
            <a:t>TOMA DE DECISIONES</a:t>
          </a:r>
          <a:endParaRPr lang="es-ES" sz="4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lgerian" pitchFamily="82" charset="0"/>
          </a:endParaRPr>
        </a:p>
      </dsp:txBody>
      <dsp:txXfrm>
        <a:off x="946450" y="3649057"/>
        <a:ext cx="6336698" cy="848618"/>
      </dsp:txXfrm>
    </dsp:sp>
    <dsp:sp modelId="{23A020B3-119B-4B62-B0C3-8D4A586BA16F}">
      <dsp:nvSpPr>
        <dsp:cNvPr id="0" name=""/>
        <dsp:cNvSpPr/>
      </dsp:nvSpPr>
      <dsp:spPr>
        <a:xfrm>
          <a:off x="3250704" y="1468759"/>
          <a:ext cx="1750325" cy="14468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Cooper Black" pitchFamily="18" charset="0"/>
            </a:rPr>
            <a:t>IMPORTANCIA</a:t>
          </a:r>
          <a:endParaRPr lang="es-ES" sz="120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3250704" y="1468759"/>
        <a:ext cx="1750325" cy="1446898"/>
      </dsp:txXfrm>
    </dsp:sp>
    <dsp:sp modelId="{C95DA0F3-D351-4CDD-8C7D-114B1023E61E}">
      <dsp:nvSpPr>
        <dsp:cNvPr id="0" name=""/>
        <dsp:cNvSpPr/>
      </dsp:nvSpPr>
      <dsp:spPr>
        <a:xfrm>
          <a:off x="2242596" y="820683"/>
          <a:ext cx="1871444" cy="117640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ooper Black" pitchFamily="18" charset="0"/>
            </a:rPr>
            <a:t>VIABILIDAD</a:t>
          </a:r>
          <a:endParaRPr lang="es-ES" sz="140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2242596" y="820683"/>
        <a:ext cx="1871444" cy="1176401"/>
      </dsp:txXfrm>
    </dsp:sp>
    <dsp:sp modelId="{056F07AB-8439-4723-BEFB-BACF20386349}">
      <dsp:nvSpPr>
        <dsp:cNvPr id="0" name=""/>
        <dsp:cNvSpPr/>
      </dsp:nvSpPr>
      <dsp:spPr>
        <a:xfrm>
          <a:off x="4042791" y="604670"/>
          <a:ext cx="1949920" cy="117640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  <a:latin typeface="Cooper Black" pitchFamily="18" charset="0"/>
            </a:rPr>
            <a:t>URGENCIA</a:t>
          </a:r>
          <a:endParaRPr lang="es-ES" sz="1400" kern="1200" dirty="0">
            <a:solidFill>
              <a:schemeClr val="tx1"/>
            </a:solidFill>
            <a:latin typeface="Cooper Black" pitchFamily="18" charset="0"/>
          </a:endParaRPr>
        </a:p>
      </dsp:txBody>
      <dsp:txXfrm>
        <a:off x="4042791" y="604670"/>
        <a:ext cx="1949920" cy="1176401"/>
      </dsp:txXfrm>
    </dsp:sp>
    <dsp:sp modelId="{0AF90598-91FB-4DD2-9B10-E46A85E47CC3}">
      <dsp:nvSpPr>
        <dsp:cNvPr id="0" name=""/>
        <dsp:cNvSpPr/>
      </dsp:nvSpPr>
      <dsp:spPr>
        <a:xfrm>
          <a:off x="1450504" y="100616"/>
          <a:ext cx="5328591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ACB0D-9A06-4E09-85D4-FC7BE33EADDE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337D5-B752-4200-A909-2265139401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37D5-B752-4200-A909-226513940193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36F7-A302-4247-A047-1DCE402A7BCC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2DFA-8237-4CA3-B708-8B0C6CD3D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37626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CAPACIDAD DE PLANIFICACIÓN Y ORGANIZACIÓN DEL PROPIO TRABAJO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4" name="3 Sol"/>
          <p:cNvSpPr/>
          <p:nvPr/>
        </p:nvSpPr>
        <p:spPr>
          <a:xfrm>
            <a:off x="755576" y="2708920"/>
            <a:ext cx="4536504" cy="316835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7325"/>
            <a:r>
              <a:rPr lang="es-ES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CAP.</a:t>
            </a:r>
            <a:r>
              <a:rPr lang="es-ES" sz="9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3</a:t>
            </a:r>
            <a:endParaRPr lang="es-E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4 Flecha a la derecha con bandas"/>
          <p:cNvSpPr/>
          <p:nvPr/>
        </p:nvSpPr>
        <p:spPr>
          <a:xfrm rot="5400000">
            <a:off x="6804248" y="2636912"/>
            <a:ext cx="1584176" cy="1008112"/>
          </a:xfrm>
          <a:prstGeom prst="stripedRightArrow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 rot="1182573">
            <a:off x="6669059" y="4501445"/>
            <a:ext cx="1800200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OffAxis2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ELENA CANO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  <a:latin typeface="Matisse ITC" pitchFamily="82" charset="0"/>
              </a:rPr>
              <a:t>CÓMO CLASIFICAR LOS LAS DIFICULTADES</a:t>
            </a:r>
            <a:endParaRPr lang="es-ES" dirty="0">
              <a:solidFill>
                <a:srgbClr val="FFFF00"/>
              </a:solidFill>
              <a:latin typeface="Matisse ITC" pitchFamily="82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7" y="1208174"/>
          <a:ext cx="8568952" cy="468378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296145"/>
                <a:gridCol w="904841"/>
                <a:gridCol w="1005580"/>
                <a:gridCol w="1005580"/>
                <a:gridCol w="915960"/>
                <a:gridCol w="1185525"/>
                <a:gridCol w="1185525"/>
                <a:gridCol w="1069796"/>
              </a:tblGrid>
              <a:tr h="7935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 b="1" dirty="0"/>
                        <a:t>PROBLEMAS O DIFICULTADES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b="1"/>
                        <a:t>OBSTÁCULOS</a:t>
                      </a:r>
                      <a:endParaRPr lang="es-ES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PRIORIZACIÓN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</a:tr>
              <a:tr h="21473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Salvables a corto plazo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Acciones a emprender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Salvables a medio plazo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Acciones a emprender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Difícilmente salvables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/>
                        <a:t>Consideraciones a tener presente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 vert="vert27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8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dirty="0"/>
                        <a:t>1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/>
                        <a:t>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dirty="0"/>
                        <a:t>3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dirty="0"/>
                        <a:t>4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76" marR="570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s-P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Despliegue de decisiones</a:t>
            </a:r>
            <a:endParaRPr lang="es-PA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7618689"/>
              </p:ext>
            </p:extLst>
          </p:nvPr>
        </p:nvGraphicFramePr>
        <p:xfrm>
          <a:off x="251520" y="1124744"/>
          <a:ext cx="8712968" cy="529239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154513"/>
                <a:gridCol w="1661791"/>
                <a:gridCol w="1235231"/>
                <a:gridCol w="1205049"/>
                <a:gridCol w="1784177"/>
                <a:gridCol w="1672207"/>
              </a:tblGrid>
              <a:tr h="1040943">
                <a:tc>
                  <a:txBody>
                    <a:bodyPr/>
                    <a:lstStyle/>
                    <a:p>
                      <a:pPr algn="ctr"/>
                      <a:endParaRPr lang="es-P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DECISIÓN</a:t>
                      </a:r>
                      <a:r>
                        <a:rPr lang="es-PA" sz="1600" baseline="0" dirty="0" smtClean="0">
                          <a:solidFill>
                            <a:schemeClr val="tx1"/>
                          </a:solidFill>
                        </a:rPr>
                        <a:t> TOMADA</a:t>
                      </a:r>
                      <a:endParaRPr lang="es-P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SECUENCIA QUE</a:t>
                      </a:r>
                      <a:r>
                        <a:rPr lang="es-PA" sz="1600" baseline="0" dirty="0" smtClean="0">
                          <a:solidFill>
                            <a:schemeClr val="tx1"/>
                          </a:solidFill>
                        </a:rPr>
                        <a:t> HAY QUE DESARROLLAR</a:t>
                      </a:r>
                      <a:endParaRPr lang="es-PA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CALENDARIO</a:t>
                      </a:r>
                      <a:endParaRPr lang="es-P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PERSONAS IMPLICA-DAS</a:t>
                      </a:r>
                      <a:endParaRPr lang="es-P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Recursos</a:t>
                      </a:r>
                      <a:r>
                        <a:rPr lang="es-PA" sz="1600" baseline="0" dirty="0" smtClean="0">
                          <a:solidFill>
                            <a:schemeClr val="tx1"/>
                          </a:solidFill>
                        </a:rPr>
                        <a:t> (disponibles o que hay que conseguir)</a:t>
                      </a:r>
                      <a:endParaRPr lang="es-P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A" sz="1600" dirty="0" smtClean="0">
                          <a:solidFill>
                            <a:schemeClr val="tx1"/>
                          </a:solidFill>
                        </a:rPr>
                        <a:t>PROCESO DE EVALUACIÓN</a:t>
                      </a:r>
                      <a:endParaRPr lang="es-P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1472">
                <a:tc rowSpan="4">
                  <a:txBody>
                    <a:bodyPr/>
                    <a:lstStyle/>
                    <a:p>
                      <a:r>
                        <a:rPr lang="es-PA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Establecer un sistema</a:t>
                      </a:r>
                      <a:r>
                        <a:rPr lang="es-PA" sz="1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determinación de los perfiles de las plazas.</a:t>
                      </a:r>
                    </a:p>
                    <a:p>
                      <a:r>
                        <a:rPr lang="es-PA" sz="1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(Acuerdo de la comisión académica, de 12 de septiembre, refrendado por el consejo de departamento, de 19 de septiembre)</a:t>
                      </a:r>
                      <a:endParaRPr lang="es-PA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PA" sz="1400" b="1" dirty="0" smtClean="0"/>
                        <a:t>1. Crear una comisión</a:t>
                      </a:r>
                      <a:r>
                        <a:rPr lang="es-PA" sz="1400" b="1" baseline="0" dirty="0" smtClean="0"/>
                        <a:t> hoc.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Última</a:t>
                      </a:r>
                      <a:r>
                        <a:rPr lang="es-PA" sz="1400" b="1" baseline="0" dirty="0" smtClean="0"/>
                        <a:t> semana de septiembre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Equipo</a:t>
                      </a:r>
                      <a:r>
                        <a:rPr lang="es-PA" sz="1400" b="1" baseline="0" dirty="0" smtClean="0"/>
                        <a:t> de dirección 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800" b="1" dirty="0" smtClean="0"/>
                        <a:t>            ____</a:t>
                      </a:r>
                      <a:endParaRPr lang="es-P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Comprobar</a:t>
                      </a:r>
                      <a:r>
                        <a:rPr lang="es-PA" sz="1400" b="1" baseline="0" dirty="0" smtClean="0"/>
                        <a:t> si se ha creado</a:t>
                      </a:r>
                      <a:endParaRPr lang="es-PA" sz="1400" b="1" dirty="0"/>
                    </a:p>
                  </a:txBody>
                  <a:tcPr/>
                </a:tc>
              </a:tr>
              <a:tr h="1211648">
                <a:tc vMerge="1">
                  <a:txBody>
                    <a:bodyPr/>
                    <a:lstStyle/>
                    <a:p>
                      <a:endParaRPr lang="es-P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PA" sz="1400" b="1" dirty="0" smtClean="0"/>
                        <a:t>2. Hacer un estudio de las sub-áreas del departamento y de la planilla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Octubre-</a:t>
                      </a:r>
                    </a:p>
                    <a:p>
                      <a:r>
                        <a:rPr lang="es-PA" sz="1400" b="1" dirty="0" smtClean="0"/>
                        <a:t>Diciembre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Comisión creada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1400" b="1" dirty="0" smtClean="0"/>
                        <a:t>Material fungible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1400" b="1" dirty="0" smtClean="0"/>
                        <a:t>Créditos de algún miembro del profesorado</a:t>
                      </a:r>
                      <a:r>
                        <a:rPr lang="es-PA" sz="1400" b="1" baseline="0" dirty="0" smtClean="0"/>
                        <a:t> para hacer esa tarea.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PA" sz="1400" b="1" dirty="0" smtClean="0"/>
                        <a:t>Revisar el</a:t>
                      </a:r>
                      <a:r>
                        <a:rPr lang="es-PA" sz="1400" b="1" baseline="0" dirty="0" smtClean="0"/>
                        <a:t> estudio y presentarlo a consejo de departamento</a:t>
                      </a:r>
                      <a:endParaRPr lang="es-PA" sz="1400" b="1" dirty="0"/>
                    </a:p>
                  </a:txBody>
                  <a:tcPr/>
                </a:tc>
              </a:tr>
              <a:tr h="849190">
                <a:tc vMerge="1">
                  <a:txBody>
                    <a:bodyPr/>
                    <a:lstStyle/>
                    <a:p>
                      <a:endParaRPr lang="es-P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3. Diseñar un documento con los criterios que aplicar.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Enero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Comisión </a:t>
                      </a:r>
                    </a:p>
                    <a:p>
                      <a:r>
                        <a:rPr lang="es-PA" sz="1400" b="1" dirty="0" smtClean="0"/>
                        <a:t>creada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Documentación de otros centros, para disponer de</a:t>
                      </a:r>
                      <a:r>
                        <a:rPr lang="es-PA" sz="1400" b="1" baseline="0" dirty="0" smtClean="0"/>
                        <a:t> ejemplos.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Difundirlo en la intranet</a:t>
                      </a:r>
                      <a:endParaRPr lang="es-PA" sz="1400" b="1" dirty="0"/>
                    </a:p>
                  </a:txBody>
                  <a:tcPr/>
                </a:tc>
              </a:tr>
              <a:tr h="1337545">
                <a:tc vMerge="1">
                  <a:txBody>
                    <a:bodyPr/>
                    <a:lstStyle/>
                    <a:p>
                      <a:endParaRPr lang="es-P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4. Determinar</a:t>
                      </a:r>
                      <a:r>
                        <a:rPr lang="es-PA" sz="1400" b="1" baseline="0" dirty="0" smtClean="0"/>
                        <a:t> el proceso que hay que seguir para fijar los perfiles a partir de ese momento.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febrero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Comisión </a:t>
                      </a:r>
                    </a:p>
                    <a:p>
                      <a:r>
                        <a:rPr lang="es-PA" sz="1400" b="1" dirty="0" smtClean="0"/>
                        <a:t>creada</a:t>
                      </a:r>
                    </a:p>
                    <a:p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Software</a:t>
                      </a:r>
                      <a:r>
                        <a:rPr lang="es-PA" sz="1400" b="1" baseline="0" dirty="0" smtClean="0"/>
                        <a:t> para plasmar el proceso</a:t>
                      </a:r>
                      <a:endParaRPr lang="es-P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A" sz="1400" b="1" dirty="0" smtClean="0"/>
                        <a:t>Aprobarlo todo en consejo de departamento</a:t>
                      </a:r>
                      <a:endParaRPr lang="es-PA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135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PLANIFICACIÓN Y ORGANIZACIÓN DEL </a:t>
            </a:r>
            <a:r>
              <a:rPr lang="es-E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TRABAJO PROPIO </a:t>
            </a:r>
            <a:endParaRPr lang="es-E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100"/>
                            </p:stCondLst>
                            <p:childTnLst>
                              <p:par>
                                <p:cTn id="10" presetID="1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  <p:animClr clrSpc="rgb"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FF0F"/>
                                      </p:to>
                                    </p:animClr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¡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QUÉ DÍA MÁS INTERESANTE</a:t>
            </a:r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!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VIDEO </a:t>
            </a:r>
            <a:endParaRPr lang="es-E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Algerian" pitchFamily="82" charset="0"/>
              </a:rPr>
              <a:t>SITUACIÓN</a:t>
            </a:r>
            <a:endParaRPr lang="es-ES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multimax\Documents\SUSTENTACION SANTIAGO\ADMINISTRA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81975" cy="4787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PROPUESTA PARA MEJORAR </a:t>
            </a:r>
            <a:br>
              <a:rPr lang="es-E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s-ES" sz="3200" dirty="0" smtClean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LA CAPACIDAD DE ORGANIZAR</a:t>
            </a:r>
            <a:endParaRPr lang="es-ES" sz="32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AJUSTADA Y ADMINISTRADA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3413867">
            <a:off x="6312023" y="1399826"/>
            <a:ext cx="3961358" cy="1143000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60039" y="620688"/>
          <a:ext cx="6588225" cy="558924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171749"/>
                <a:gridCol w="623924"/>
                <a:gridCol w="792552"/>
              </a:tblGrid>
              <a:tr h="432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Administración del tiempo</a:t>
                      </a:r>
                      <a:endParaRPr lang="es-E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Real</a:t>
                      </a:r>
                      <a:endParaRPr lang="es-ES" sz="1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Deseado</a:t>
                      </a:r>
                      <a:endParaRPr lang="es-E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/>
                        <a:t>TIEMPO DE DOCENCIA</a:t>
                      </a:r>
                      <a:endParaRPr lang="es-E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/>
                        <a:t>Preparación de clases</a:t>
                      </a:r>
                      <a:endParaRPr lang="es-E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/>
                        <a:t>Impartición de clases</a:t>
                      </a:r>
                      <a:endParaRPr lang="es-E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Coordinación docente(ciclo, departamento)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/>
                        <a:t>TIEMPO DE REUNIONES EN EQUIPO</a:t>
                      </a:r>
                      <a:endParaRPr lang="es-E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Claustro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Consejo escolar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Tiempo de entrevista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Tutorías con estudiantes o con sus familias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/>
                        <a:t>TIEMPO DE DESPACHO</a:t>
                      </a:r>
                      <a:endParaRPr lang="es-E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Conversaciones telefónicas, revisión del correo electrónico, etc.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Actividades administrativas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/>
                        <a:t>Tiempo de relación con los demás</a:t>
                      </a:r>
                      <a:endParaRPr lang="es-E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FF7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FF7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ADMINISTRACIÓN DEL TIEMPO</a:t>
            </a:r>
            <a:endParaRPr lang="es-E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484783"/>
          <a:ext cx="8532441" cy="5040561"/>
        </p:xfrm>
        <a:graphic>
          <a:graphicData uri="http://schemas.openxmlformats.org/drawingml/2006/table">
            <a:tbl>
              <a:tblPr/>
              <a:tblGrid>
                <a:gridCol w="2132397"/>
                <a:gridCol w="2133348"/>
                <a:gridCol w="2133348"/>
                <a:gridCol w="2133348"/>
              </a:tblGrid>
              <a:tr h="412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GRADO DE URGENCIA</a:t>
                      </a:r>
                      <a:endParaRPr lang="es-ES" sz="14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2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URGENTES</a:t>
                      </a:r>
                      <a:endParaRPr lang="es-ES" sz="140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NO URGENTES</a:t>
                      </a:r>
                      <a:endParaRPr lang="es-ES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194547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32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Grado de importancia de las act</a:t>
                      </a:r>
                      <a:r>
                        <a:rPr lang="es-PA" sz="3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ividades</a:t>
                      </a:r>
                      <a:endParaRPr lang="es-ES" sz="1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b="1">
                          <a:latin typeface="Calibri"/>
                          <a:ea typeface="Calibri"/>
                          <a:cs typeface="Times New Roman"/>
                        </a:rPr>
                        <a:t>IMPORTANTES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>
                          <a:latin typeface="Calibri"/>
                          <a:ea typeface="Calibri"/>
                          <a:cs typeface="Times New Roman"/>
                        </a:rPr>
                        <a:t>Bloque 1: crisis problemas apremiantes, proyectos cuyas fechas se vencen, etc.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>
                          <a:latin typeface="Calibri"/>
                          <a:ea typeface="Calibri"/>
                          <a:cs typeface="Times New Roman"/>
                        </a:rPr>
                        <a:t>Bloque 2: Prevención, construcción de relacione, reconocimientos de nuevas oportunidad, planificación.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26972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400" b="1" dirty="0">
                          <a:latin typeface="Calibri"/>
                          <a:ea typeface="Calibri"/>
                          <a:cs typeface="Times New Roman"/>
                        </a:rPr>
                        <a:t>NO IMPORTANTES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>
                          <a:latin typeface="Calibri"/>
                          <a:ea typeface="Calibri"/>
                          <a:cs typeface="Times New Roman"/>
                        </a:rPr>
                        <a:t>Bloque3: Interrupciones, algunas llamadas, correo, informes, reuniones, cuestiones acuciantes, etc.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600" dirty="0">
                          <a:latin typeface="Calibri"/>
                          <a:ea typeface="Calibri"/>
                          <a:cs typeface="Times New Roman"/>
                        </a:rPr>
                        <a:t>Bloque 4: Trivialidades, ajetreo inútil, algunas llamadas telefónicas, algunos correos, actividades agradables.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CRITERIOS PARA LA TOMA DE DECISIONES</a:t>
            </a:r>
            <a:endParaRPr lang="es-E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5058D-C32C-4A46-97E7-F6BB78251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E35058D-C32C-4A46-97E7-F6BB78251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F90598-91FB-4DD2-9B10-E46A85E47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0AF90598-91FB-4DD2-9B10-E46A85E47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78E915-A149-4D77-8C76-D4B7B909E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678E915-A149-4D77-8C76-D4B7B909E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F07AB-8439-4723-BEFB-BACF20386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56F07AB-8439-4723-BEFB-BACF20386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5DA0F3-D351-4CDD-8C7D-114B1023E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95DA0F3-D351-4CDD-8C7D-114B1023E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020B3-119B-4B62-B0C3-8D4A586BA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3A020B3-119B-4B62-B0C3-8D4A586BA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EE1C5-4158-40E1-9C26-D99663477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5CEE1C5-4158-40E1-9C26-D99663477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807718"/>
              </p:ext>
            </p:extLst>
          </p:nvPr>
        </p:nvGraphicFramePr>
        <p:xfrm>
          <a:off x="2987824" y="473536"/>
          <a:ext cx="6012157" cy="6092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965"/>
                <a:gridCol w="368240"/>
                <a:gridCol w="368240"/>
                <a:gridCol w="360683"/>
                <a:gridCol w="368240"/>
                <a:gridCol w="368240"/>
                <a:gridCol w="368240"/>
                <a:gridCol w="368240"/>
                <a:gridCol w="368240"/>
                <a:gridCol w="368240"/>
                <a:gridCol w="751589"/>
              </a:tblGrid>
              <a:tr h="1400393">
                <a:tc rowSpan="2">
                  <a:txBody>
                    <a:bodyPr/>
                    <a:lstStyle/>
                    <a:p>
                      <a:endParaRPr lang="es-PA" sz="1100" dirty="0" smtClean="0"/>
                    </a:p>
                    <a:p>
                      <a:endParaRPr lang="es-PA" sz="1100" dirty="0" smtClean="0"/>
                    </a:p>
                    <a:p>
                      <a:pPr algn="ctr"/>
                      <a:endParaRPr lang="es-PA" sz="1800" dirty="0" smtClean="0"/>
                    </a:p>
                    <a:p>
                      <a:pPr algn="ctr"/>
                      <a:endParaRPr lang="es-PA" sz="1800" dirty="0" smtClean="0"/>
                    </a:p>
                    <a:p>
                      <a:pPr algn="ctr"/>
                      <a:r>
                        <a:rPr lang="es-PA" sz="2400" dirty="0" smtClean="0"/>
                        <a:t>Opciones</a:t>
                      </a:r>
                      <a:endParaRPr lang="es-PA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A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Urgencia</a:t>
                      </a:r>
                    </a:p>
                    <a:p>
                      <a:pPr algn="ctr"/>
                      <a:r>
                        <a:rPr lang="es-P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¿Es urgente?</a:t>
                      </a:r>
                      <a:endParaRPr lang="es-P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A" sz="1800" dirty="0" smtClean="0"/>
                        <a:t>Importancia</a:t>
                      </a:r>
                    </a:p>
                    <a:p>
                      <a:pPr algn="ctr"/>
                      <a:r>
                        <a:rPr lang="es-PA" sz="1400" dirty="0" smtClean="0"/>
                        <a:t>¿Es importante?</a:t>
                      </a:r>
                    </a:p>
                    <a:p>
                      <a:pPr algn="ctr"/>
                      <a:r>
                        <a:rPr lang="es-PA" sz="1400" dirty="0" smtClean="0"/>
                        <a:t>¿Es</a:t>
                      </a:r>
                      <a:r>
                        <a:rPr lang="es-PA" sz="1400" baseline="0" dirty="0" smtClean="0"/>
                        <a:t> interesante?</a:t>
                      </a:r>
                      <a:endParaRPr lang="es-P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PA" sz="1800" dirty="0" smtClean="0"/>
                        <a:t>Viabilidad</a:t>
                      </a:r>
                    </a:p>
                    <a:p>
                      <a:pPr marL="0" algn="ctr" defTabSz="914400" rtl="0" eaLnBrk="1" latinLnBrk="0" hangingPunct="1"/>
                      <a:r>
                        <a:rPr lang="es-P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¿Es viable?</a:t>
                      </a:r>
                      <a:endParaRPr lang="es-PA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Puntuación</a:t>
                      </a:r>
                      <a:r>
                        <a:rPr lang="es-P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A" dirty="0" smtClean="0"/>
                        <a:t>final</a:t>
                      </a:r>
                      <a:endParaRPr lang="es-PA" dirty="0"/>
                    </a:p>
                  </a:txBody>
                  <a:tcPr/>
                </a:tc>
              </a:tr>
              <a:tr h="666854">
                <a:tc vMerge="1"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(1)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(2)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(3)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(1)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(2)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(3)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(1)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(2)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r>
                        <a:rPr lang="es-PA" sz="1200" dirty="0" smtClean="0"/>
                        <a:t>(3)</a:t>
                      </a:r>
                      <a:endParaRPr lang="es-P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792000">
                        <a:tabLst>
                          <a:tab pos="144000" algn="l"/>
                        </a:tabLst>
                      </a:pPr>
                      <a:endParaRPr lang="es-PA" sz="1200" dirty="0"/>
                    </a:p>
                  </a:txBody>
                  <a:tcPr/>
                </a:tc>
              </a:tr>
              <a:tr h="573053">
                <a:tc>
                  <a:txBody>
                    <a:bodyPr/>
                    <a:lstStyle/>
                    <a:p>
                      <a:r>
                        <a:rPr lang="es-PA" dirty="0" smtClean="0"/>
                        <a:t>Comprar nuevos ordenadores.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9</a:t>
                      </a:r>
                      <a:endParaRPr lang="es-PA" dirty="0"/>
                    </a:p>
                  </a:txBody>
                  <a:tcPr/>
                </a:tc>
              </a:tr>
              <a:tr h="818646">
                <a:tc>
                  <a:txBody>
                    <a:bodyPr/>
                    <a:lstStyle/>
                    <a:p>
                      <a:r>
                        <a:rPr lang="es-PA" dirty="0" smtClean="0"/>
                        <a:t>Reparar el aire acondicionado de la sala de actos.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8</a:t>
                      </a:r>
                      <a:endParaRPr lang="es-PA" dirty="0"/>
                    </a:p>
                  </a:txBody>
                  <a:tcPr/>
                </a:tc>
              </a:tr>
              <a:tr h="818646">
                <a:tc>
                  <a:txBody>
                    <a:bodyPr/>
                    <a:lstStyle/>
                    <a:p>
                      <a:r>
                        <a:rPr lang="es-PA" dirty="0" smtClean="0"/>
                        <a:t>Iniciar las obras para construir</a:t>
                      </a:r>
                      <a:r>
                        <a:rPr lang="es-PA" baseline="0" dirty="0" smtClean="0"/>
                        <a:t> el gimnasio nuevo.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5</a:t>
                      </a:r>
                      <a:endParaRPr lang="es-PA" dirty="0"/>
                    </a:p>
                  </a:txBody>
                  <a:tcPr/>
                </a:tc>
              </a:tr>
              <a:tr h="1267022">
                <a:tc>
                  <a:txBody>
                    <a:bodyPr/>
                    <a:lstStyle/>
                    <a:p>
                      <a:r>
                        <a:rPr lang="es-PA" dirty="0" smtClean="0"/>
                        <a:t>Contratar un asesor para implantar un sistema de gestión</a:t>
                      </a:r>
                      <a:r>
                        <a:rPr lang="es-PA" baseline="0" dirty="0" smtClean="0"/>
                        <a:t> de calidad.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x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A" dirty="0" smtClean="0"/>
                    </a:p>
                    <a:p>
                      <a:pPr algn="ctr"/>
                      <a:r>
                        <a:rPr lang="es-PA" dirty="0" smtClean="0"/>
                        <a:t>6</a:t>
                      </a:r>
                      <a:endParaRPr lang="es-P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44016" y="764704"/>
            <a:ext cx="3275856" cy="6250706"/>
          </a:xfrm>
        </p:spPr>
        <p:txBody>
          <a:bodyPr>
            <a:normAutofit/>
          </a:bodyPr>
          <a:lstStyle/>
          <a:p>
            <a:r>
              <a:rPr lang="es-E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CÓMO CALCULAR LA TOMA DE DECISIONES?</a:t>
            </a:r>
            <a:r>
              <a:rPr lang="es-E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Times New Roman" pitchFamily="18" charset="0"/>
              </a:rPr>
              <a:t>CONSIDERE:</a:t>
            </a:r>
            <a:b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Times New Roman" pitchFamily="18" charset="0"/>
              </a:rPr>
            </a:b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Times New Roman" pitchFamily="18" charset="0"/>
              </a:rPr>
              <a:t>URGENCIA, IMPORTANCIA Y VIABILIDAD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  <a:cs typeface="Times New Roman" pitchFamily="18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 rot="20730390">
            <a:off x="-263830" y="350910"/>
            <a:ext cx="4904887" cy="1222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PRIORIZAR ALTERNATIVAS</a:t>
            </a:r>
            <a:endParaRPr kumimoji="0" lang="es-P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568</Words>
  <Application>Microsoft Office PowerPoint</Application>
  <PresentationFormat>Presentación en pantalla (4:3)</PresentationFormat>
  <Paragraphs>171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CAPACIDAD DE PLANIFICACIÓN Y ORGANIZACIÓN DEL PROPIO TRABAJO</vt:lpstr>
      <vt:lpstr>¡QUÉ DÍA MÁS INTERESANTE!</vt:lpstr>
      <vt:lpstr>SITUACIÓN</vt:lpstr>
      <vt:lpstr>PROPUESTA PARA MEJORAR  LA CAPACIDAD DE ORGANIZAR</vt:lpstr>
      <vt:lpstr>AGENDA AJUSTADA Y ADMINISTRADA</vt:lpstr>
      <vt:lpstr>EJEMPLO</vt:lpstr>
      <vt:lpstr>ADMINISTRACIÓN DEL TIEMPO</vt:lpstr>
      <vt:lpstr>CRITERIOS PARA LA TOMA DE DECISIONES</vt:lpstr>
      <vt:lpstr>¿CÓMO CALCULAR LA TOMA DE DECISIONES?  CONSIDERE: URGENCIA, IMPORTANCIA Y VIABILIDAD</vt:lpstr>
      <vt:lpstr>CÓMO CLASIFICAR LOS LAS DIFICULTADES</vt:lpstr>
      <vt:lpstr>Despliegue de decisiones</vt:lpstr>
      <vt:lpstr>PLANIFICACIÓN Y ORGANIZACIÓN DEL TRABAJO PROPIO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CAPACIDAD DE PLANIFICACIÓN Y ORGANIZACIÓN DEL PROPIO TRABAJO</dc:title>
  <dc:creator>HJCBIO</dc:creator>
  <cp:lastModifiedBy>HJCBIO</cp:lastModifiedBy>
  <cp:revision>23</cp:revision>
  <dcterms:created xsi:type="dcterms:W3CDTF">2012-04-20T01:22:45Z</dcterms:created>
  <dcterms:modified xsi:type="dcterms:W3CDTF">2012-04-20T19:10:49Z</dcterms:modified>
</cp:coreProperties>
</file>