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595" autoAdjust="0"/>
  </p:normalViewPr>
  <p:slideViewPr>
    <p:cSldViewPr snapToGrid="0" snapToObjects="1">
      <p:cViewPr varScale="1">
        <p:scale>
          <a:sx n="86" d="100"/>
          <a:sy n="86" d="100"/>
        </p:scale>
        <p:origin x="-12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DDEAAC-BEE0-BB40-B7BC-9C0BB8D33A0D}" type="doc">
      <dgm:prSet loTypeId="urn:microsoft.com/office/officeart/2005/8/layout/cycle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5F8485-8D45-9748-B533-5A38A1257FC5}">
      <dgm:prSet phldrT="[Text]"/>
      <dgm:spPr/>
      <dgm:t>
        <a:bodyPr/>
        <a:lstStyle/>
        <a:p>
          <a:r>
            <a:rPr lang="en-US" dirty="0" err="1" smtClean="0"/>
            <a:t>Definizione</a:t>
          </a:r>
          <a:r>
            <a:rPr lang="en-US" dirty="0" smtClean="0"/>
            <a:t> </a:t>
          </a:r>
          <a:r>
            <a:rPr lang="en-US" dirty="0" err="1" smtClean="0"/>
            <a:t>obiettivi</a:t>
          </a:r>
          <a:r>
            <a:rPr lang="en-US" dirty="0" smtClean="0"/>
            <a:t> e </a:t>
          </a:r>
          <a:r>
            <a:rPr lang="en-US" dirty="0" err="1" smtClean="0"/>
            <a:t>aassegnazione</a:t>
          </a:r>
          <a:endParaRPr lang="en-US" dirty="0"/>
        </a:p>
      </dgm:t>
    </dgm:pt>
    <dgm:pt modelId="{68D27025-4372-7C4A-8E68-6EE68E4145D9}" type="parTrans" cxnId="{9AC54C00-430F-C141-91CE-49872B75B733}">
      <dgm:prSet/>
      <dgm:spPr/>
      <dgm:t>
        <a:bodyPr/>
        <a:lstStyle/>
        <a:p>
          <a:endParaRPr lang="en-US"/>
        </a:p>
      </dgm:t>
    </dgm:pt>
    <dgm:pt modelId="{AC6965C1-A10C-7441-9F84-E649061191A0}" type="sibTrans" cxnId="{9AC54C00-430F-C141-91CE-49872B75B733}">
      <dgm:prSet/>
      <dgm:spPr/>
      <dgm:t>
        <a:bodyPr/>
        <a:lstStyle/>
        <a:p>
          <a:endParaRPr lang="en-US"/>
        </a:p>
      </dgm:t>
    </dgm:pt>
    <dgm:pt modelId="{7A3D911D-BF2B-EC4B-BDD0-5E336DAA661E}">
      <dgm:prSet phldrT="[Text]"/>
      <dgm:spPr/>
      <dgm:t>
        <a:bodyPr/>
        <a:lstStyle/>
        <a:p>
          <a:r>
            <a:rPr lang="en-US" dirty="0" err="1" smtClean="0"/>
            <a:t>C</a:t>
          </a:r>
          <a:r>
            <a:rPr lang="en-US" dirty="0" err="1" smtClean="0"/>
            <a:t>ollegamento</a:t>
          </a:r>
          <a:r>
            <a:rPr lang="en-US" dirty="0" smtClean="0"/>
            <a:t> con le </a:t>
          </a:r>
          <a:r>
            <a:rPr lang="en-US" dirty="0" err="1" smtClean="0"/>
            <a:t>risorse</a:t>
          </a:r>
          <a:endParaRPr lang="en-US" dirty="0"/>
        </a:p>
      </dgm:t>
    </dgm:pt>
    <dgm:pt modelId="{27594008-8E19-9A45-98AD-28991422F7A1}" type="parTrans" cxnId="{0F76DE39-E687-6940-A0DD-33800C4F84C3}">
      <dgm:prSet/>
      <dgm:spPr/>
      <dgm:t>
        <a:bodyPr/>
        <a:lstStyle/>
        <a:p>
          <a:endParaRPr lang="en-US"/>
        </a:p>
      </dgm:t>
    </dgm:pt>
    <dgm:pt modelId="{C88E199E-A90A-6C4F-B197-970132C21286}" type="sibTrans" cxnId="{0F76DE39-E687-6940-A0DD-33800C4F84C3}">
      <dgm:prSet/>
      <dgm:spPr/>
      <dgm:t>
        <a:bodyPr/>
        <a:lstStyle/>
        <a:p>
          <a:endParaRPr lang="en-US"/>
        </a:p>
      </dgm:t>
    </dgm:pt>
    <dgm:pt modelId="{0CA0392A-E751-E243-9E07-9890A7500DF1}">
      <dgm:prSet phldrT="[Text]"/>
      <dgm:spPr/>
      <dgm:t>
        <a:bodyPr/>
        <a:lstStyle/>
        <a:p>
          <a:r>
            <a:rPr lang="en-US" dirty="0" err="1" smtClean="0"/>
            <a:t>M</a:t>
          </a:r>
          <a:r>
            <a:rPr lang="en-US" dirty="0" err="1" smtClean="0"/>
            <a:t>onitoraggio</a:t>
          </a:r>
          <a:r>
            <a:rPr lang="en-US" dirty="0" smtClean="0"/>
            <a:t>, </a:t>
          </a:r>
          <a:r>
            <a:rPr lang="en-US" dirty="0" err="1" smtClean="0"/>
            <a:t>misurazione</a:t>
          </a:r>
          <a:r>
            <a:rPr lang="en-US" dirty="0" smtClean="0"/>
            <a:t>, </a:t>
          </a:r>
          <a:r>
            <a:rPr lang="en-US" dirty="0" err="1" smtClean="0"/>
            <a:t>valutazione</a:t>
          </a:r>
          <a:r>
            <a:rPr lang="en-US" dirty="0" smtClean="0"/>
            <a:t> performance</a:t>
          </a:r>
          <a:endParaRPr lang="en-US" dirty="0"/>
        </a:p>
      </dgm:t>
    </dgm:pt>
    <dgm:pt modelId="{89B91AC2-7037-A54E-97BF-CF2B09B6A0CE}" type="parTrans" cxnId="{CB279DC9-0934-8B4F-A6DF-2E0894233F43}">
      <dgm:prSet/>
      <dgm:spPr/>
      <dgm:t>
        <a:bodyPr/>
        <a:lstStyle/>
        <a:p>
          <a:endParaRPr lang="en-US"/>
        </a:p>
      </dgm:t>
    </dgm:pt>
    <dgm:pt modelId="{CC690AC3-F465-4A42-BC65-AC34003D47ED}" type="sibTrans" cxnId="{CB279DC9-0934-8B4F-A6DF-2E0894233F43}">
      <dgm:prSet/>
      <dgm:spPr/>
      <dgm:t>
        <a:bodyPr/>
        <a:lstStyle/>
        <a:p>
          <a:endParaRPr lang="en-US"/>
        </a:p>
      </dgm:t>
    </dgm:pt>
    <dgm:pt modelId="{FD730FB0-FDC0-544F-91D1-1BFC94CF50A5}">
      <dgm:prSet phldrT="[Text]"/>
      <dgm:spPr/>
      <dgm:t>
        <a:bodyPr/>
        <a:lstStyle/>
        <a:p>
          <a:r>
            <a:rPr lang="en-US" dirty="0" err="1" smtClean="0"/>
            <a:t>A</a:t>
          </a:r>
          <a:r>
            <a:rPr lang="en-US" dirty="0" err="1" smtClean="0"/>
            <a:t>ssegnazione</a:t>
          </a:r>
          <a:r>
            <a:rPr lang="en-US" dirty="0" smtClean="0"/>
            <a:t> </a:t>
          </a:r>
          <a:r>
            <a:rPr lang="en-US" dirty="0" err="1" smtClean="0"/>
            <a:t>premi</a:t>
          </a:r>
          <a:endParaRPr lang="en-US" dirty="0"/>
        </a:p>
      </dgm:t>
    </dgm:pt>
    <dgm:pt modelId="{E402153D-A7D5-C44B-999B-B217CA2CC21D}" type="parTrans" cxnId="{4EEEF8D5-2AC7-8843-9ACB-01F798F1A712}">
      <dgm:prSet/>
      <dgm:spPr/>
      <dgm:t>
        <a:bodyPr/>
        <a:lstStyle/>
        <a:p>
          <a:endParaRPr lang="en-US"/>
        </a:p>
      </dgm:t>
    </dgm:pt>
    <dgm:pt modelId="{FA3A50DC-0175-0B46-AA76-1FDB6865F14E}" type="sibTrans" cxnId="{4EEEF8D5-2AC7-8843-9ACB-01F798F1A712}">
      <dgm:prSet/>
      <dgm:spPr/>
      <dgm:t>
        <a:bodyPr/>
        <a:lstStyle/>
        <a:p>
          <a:endParaRPr lang="en-US"/>
        </a:p>
      </dgm:t>
    </dgm:pt>
    <dgm:pt modelId="{03214FC4-96BC-164E-83DA-1655A72E2068}">
      <dgm:prSet phldrT="[Text]"/>
      <dgm:spPr/>
      <dgm:t>
        <a:bodyPr/>
        <a:lstStyle/>
        <a:p>
          <a:r>
            <a:rPr lang="en-US" dirty="0" err="1" smtClean="0"/>
            <a:t>R</a:t>
          </a:r>
          <a:r>
            <a:rPr lang="en-US" dirty="0" err="1" smtClean="0"/>
            <a:t>endicontazione</a:t>
          </a:r>
          <a:r>
            <a:rPr lang="en-US" dirty="0" smtClean="0"/>
            <a:t> </a:t>
          </a:r>
          <a:r>
            <a:rPr lang="en-US" dirty="0" err="1" smtClean="0"/>
            <a:t>esterna</a:t>
          </a:r>
          <a:r>
            <a:rPr lang="en-US" dirty="0" smtClean="0"/>
            <a:t> e </a:t>
          </a:r>
          <a:r>
            <a:rPr lang="en-US" dirty="0" err="1" smtClean="0"/>
            <a:t>interna</a:t>
          </a:r>
          <a:endParaRPr lang="en-US" dirty="0"/>
        </a:p>
      </dgm:t>
    </dgm:pt>
    <dgm:pt modelId="{D62E1DB1-64C9-AE4D-8F08-8B1A4B8A5F67}" type="parTrans" cxnId="{22436674-12A8-384A-9827-971D2E77F727}">
      <dgm:prSet/>
      <dgm:spPr/>
      <dgm:t>
        <a:bodyPr/>
        <a:lstStyle/>
        <a:p>
          <a:endParaRPr lang="en-US"/>
        </a:p>
      </dgm:t>
    </dgm:pt>
    <dgm:pt modelId="{42A07CF6-23E0-C141-AC84-2E840CF5C71D}" type="sibTrans" cxnId="{22436674-12A8-384A-9827-971D2E77F727}">
      <dgm:prSet/>
      <dgm:spPr/>
      <dgm:t>
        <a:bodyPr/>
        <a:lstStyle/>
        <a:p>
          <a:endParaRPr lang="en-US"/>
        </a:p>
      </dgm:t>
    </dgm:pt>
    <dgm:pt modelId="{B000D093-3F8B-9E45-9D24-552FC68EC79A}" type="pres">
      <dgm:prSet presAssocID="{C8DDEAAC-BEE0-BB40-B7BC-9C0BB8D33A0D}" presName="cycle" presStyleCnt="0">
        <dgm:presLayoutVars>
          <dgm:dir/>
          <dgm:resizeHandles val="exact"/>
        </dgm:presLayoutVars>
      </dgm:prSet>
      <dgm:spPr/>
    </dgm:pt>
    <dgm:pt modelId="{54772889-2935-5E4D-9586-715F0C6F1E42}" type="pres">
      <dgm:prSet presAssocID="{B35F8485-8D45-9748-B533-5A38A1257FC5}" presName="node" presStyleLbl="node1" presStyleIdx="0" presStyleCnt="5">
        <dgm:presLayoutVars>
          <dgm:bulletEnabled val="1"/>
        </dgm:presLayoutVars>
      </dgm:prSet>
      <dgm:spPr/>
    </dgm:pt>
    <dgm:pt modelId="{9E3A816E-21B8-C945-B5F0-9F075E139A97}" type="pres">
      <dgm:prSet presAssocID="{AC6965C1-A10C-7441-9F84-E649061191A0}" presName="sibTrans" presStyleLbl="sibTrans2D1" presStyleIdx="0" presStyleCnt="5"/>
      <dgm:spPr/>
    </dgm:pt>
    <dgm:pt modelId="{1BA573AD-945A-444B-8E0B-D002D12DE824}" type="pres">
      <dgm:prSet presAssocID="{AC6965C1-A10C-7441-9F84-E649061191A0}" presName="connectorText" presStyleLbl="sibTrans2D1" presStyleIdx="0" presStyleCnt="5"/>
      <dgm:spPr/>
    </dgm:pt>
    <dgm:pt modelId="{A3EDC9CA-89DF-BF47-A335-74138C76E7E1}" type="pres">
      <dgm:prSet presAssocID="{7A3D911D-BF2B-EC4B-BDD0-5E336DAA661E}" presName="node" presStyleLbl="node1" presStyleIdx="1" presStyleCnt="5">
        <dgm:presLayoutVars>
          <dgm:bulletEnabled val="1"/>
        </dgm:presLayoutVars>
      </dgm:prSet>
      <dgm:spPr/>
    </dgm:pt>
    <dgm:pt modelId="{87CE52E4-E770-EB42-99D1-74D12361151B}" type="pres">
      <dgm:prSet presAssocID="{C88E199E-A90A-6C4F-B197-970132C21286}" presName="sibTrans" presStyleLbl="sibTrans2D1" presStyleIdx="1" presStyleCnt="5"/>
      <dgm:spPr/>
    </dgm:pt>
    <dgm:pt modelId="{3D6BDA05-F250-A545-A890-B26DC141A6EE}" type="pres">
      <dgm:prSet presAssocID="{C88E199E-A90A-6C4F-B197-970132C21286}" presName="connectorText" presStyleLbl="sibTrans2D1" presStyleIdx="1" presStyleCnt="5"/>
      <dgm:spPr/>
    </dgm:pt>
    <dgm:pt modelId="{5E242001-8EE2-1340-87E8-9240FECF4C4B}" type="pres">
      <dgm:prSet presAssocID="{0CA0392A-E751-E243-9E07-9890A7500DF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D9F89-C968-E148-B8E2-54C77059688E}" type="pres">
      <dgm:prSet presAssocID="{CC690AC3-F465-4A42-BC65-AC34003D47ED}" presName="sibTrans" presStyleLbl="sibTrans2D1" presStyleIdx="2" presStyleCnt="5"/>
      <dgm:spPr/>
    </dgm:pt>
    <dgm:pt modelId="{263B7A1A-FF4C-B541-9CBE-914D20B05E66}" type="pres">
      <dgm:prSet presAssocID="{CC690AC3-F465-4A42-BC65-AC34003D47ED}" presName="connectorText" presStyleLbl="sibTrans2D1" presStyleIdx="2" presStyleCnt="5"/>
      <dgm:spPr/>
    </dgm:pt>
    <dgm:pt modelId="{CB6968FC-2989-D44F-AF73-C501FAAAE070}" type="pres">
      <dgm:prSet presAssocID="{FD730FB0-FDC0-544F-91D1-1BFC94CF50A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B5FF98-BF95-DC42-A7FD-A278DA2FD76F}" type="pres">
      <dgm:prSet presAssocID="{FA3A50DC-0175-0B46-AA76-1FDB6865F14E}" presName="sibTrans" presStyleLbl="sibTrans2D1" presStyleIdx="3" presStyleCnt="5"/>
      <dgm:spPr/>
    </dgm:pt>
    <dgm:pt modelId="{A613FE8A-0202-6946-83A6-290E10A8B26E}" type="pres">
      <dgm:prSet presAssocID="{FA3A50DC-0175-0B46-AA76-1FDB6865F14E}" presName="connectorText" presStyleLbl="sibTrans2D1" presStyleIdx="3" presStyleCnt="5"/>
      <dgm:spPr/>
    </dgm:pt>
    <dgm:pt modelId="{7E8AE49A-8C71-B04F-8796-EB58A774AAF6}" type="pres">
      <dgm:prSet presAssocID="{03214FC4-96BC-164E-83DA-1655A72E2068}" presName="node" presStyleLbl="node1" presStyleIdx="4" presStyleCnt="5">
        <dgm:presLayoutVars>
          <dgm:bulletEnabled val="1"/>
        </dgm:presLayoutVars>
      </dgm:prSet>
      <dgm:spPr/>
    </dgm:pt>
    <dgm:pt modelId="{DFE3CA05-CC51-874B-BDEE-EA2B8A2A752A}" type="pres">
      <dgm:prSet presAssocID="{42A07CF6-23E0-C141-AC84-2E840CF5C71D}" presName="sibTrans" presStyleLbl="sibTrans2D1" presStyleIdx="4" presStyleCnt="5"/>
      <dgm:spPr/>
    </dgm:pt>
    <dgm:pt modelId="{4E39CADC-4AF1-FD49-BAFD-DC1999E4B1DA}" type="pres">
      <dgm:prSet presAssocID="{42A07CF6-23E0-C141-AC84-2E840CF5C71D}" presName="connectorText" presStyleLbl="sibTrans2D1" presStyleIdx="4" presStyleCnt="5"/>
      <dgm:spPr/>
    </dgm:pt>
  </dgm:ptLst>
  <dgm:cxnLst>
    <dgm:cxn modelId="{C3A950F4-763F-8B4E-A69B-6CE21019009E}" type="presOf" srcId="{B35F8485-8D45-9748-B533-5A38A1257FC5}" destId="{54772889-2935-5E4D-9586-715F0C6F1E42}" srcOrd="0" destOrd="0" presId="urn:microsoft.com/office/officeart/2005/8/layout/cycle2"/>
    <dgm:cxn modelId="{297D7EBF-A6CA-D24C-8891-F77B42262508}" type="presOf" srcId="{AC6965C1-A10C-7441-9F84-E649061191A0}" destId="{1BA573AD-945A-444B-8E0B-D002D12DE824}" srcOrd="1" destOrd="0" presId="urn:microsoft.com/office/officeart/2005/8/layout/cycle2"/>
    <dgm:cxn modelId="{FA84A43B-B303-3340-995F-BC4F02CA2D07}" type="presOf" srcId="{CC690AC3-F465-4A42-BC65-AC34003D47ED}" destId="{9D3D9F89-C968-E148-B8E2-54C77059688E}" srcOrd="0" destOrd="0" presId="urn:microsoft.com/office/officeart/2005/8/layout/cycle2"/>
    <dgm:cxn modelId="{0F76DE39-E687-6940-A0DD-33800C4F84C3}" srcId="{C8DDEAAC-BEE0-BB40-B7BC-9C0BB8D33A0D}" destId="{7A3D911D-BF2B-EC4B-BDD0-5E336DAA661E}" srcOrd="1" destOrd="0" parTransId="{27594008-8E19-9A45-98AD-28991422F7A1}" sibTransId="{C88E199E-A90A-6C4F-B197-970132C21286}"/>
    <dgm:cxn modelId="{7F550BAD-D03F-5245-8C36-F188F66F629F}" type="presOf" srcId="{FD730FB0-FDC0-544F-91D1-1BFC94CF50A5}" destId="{CB6968FC-2989-D44F-AF73-C501FAAAE070}" srcOrd="0" destOrd="0" presId="urn:microsoft.com/office/officeart/2005/8/layout/cycle2"/>
    <dgm:cxn modelId="{F2F6E674-8A7B-5D43-912A-AEE3CD567106}" type="presOf" srcId="{C8DDEAAC-BEE0-BB40-B7BC-9C0BB8D33A0D}" destId="{B000D093-3F8B-9E45-9D24-552FC68EC79A}" srcOrd="0" destOrd="0" presId="urn:microsoft.com/office/officeart/2005/8/layout/cycle2"/>
    <dgm:cxn modelId="{CB279DC9-0934-8B4F-A6DF-2E0894233F43}" srcId="{C8DDEAAC-BEE0-BB40-B7BC-9C0BB8D33A0D}" destId="{0CA0392A-E751-E243-9E07-9890A7500DF1}" srcOrd="2" destOrd="0" parTransId="{89B91AC2-7037-A54E-97BF-CF2B09B6A0CE}" sibTransId="{CC690AC3-F465-4A42-BC65-AC34003D47ED}"/>
    <dgm:cxn modelId="{22436674-12A8-384A-9827-971D2E77F727}" srcId="{C8DDEAAC-BEE0-BB40-B7BC-9C0BB8D33A0D}" destId="{03214FC4-96BC-164E-83DA-1655A72E2068}" srcOrd="4" destOrd="0" parTransId="{D62E1DB1-64C9-AE4D-8F08-8B1A4B8A5F67}" sibTransId="{42A07CF6-23E0-C141-AC84-2E840CF5C71D}"/>
    <dgm:cxn modelId="{C16C5FE6-BF4C-FA4B-AD37-A6E851612662}" type="presOf" srcId="{AC6965C1-A10C-7441-9F84-E649061191A0}" destId="{9E3A816E-21B8-C945-B5F0-9F075E139A97}" srcOrd="0" destOrd="0" presId="urn:microsoft.com/office/officeart/2005/8/layout/cycle2"/>
    <dgm:cxn modelId="{5AC6FCFC-44DE-1E44-AB94-B935B7B0AE77}" type="presOf" srcId="{42A07CF6-23E0-C141-AC84-2E840CF5C71D}" destId="{4E39CADC-4AF1-FD49-BAFD-DC1999E4B1DA}" srcOrd="1" destOrd="0" presId="urn:microsoft.com/office/officeart/2005/8/layout/cycle2"/>
    <dgm:cxn modelId="{F1BE7D49-910A-7949-9980-DBE4F397951E}" type="presOf" srcId="{FA3A50DC-0175-0B46-AA76-1FDB6865F14E}" destId="{A613FE8A-0202-6946-83A6-290E10A8B26E}" srcOrd="1" destOrd="0" presId="urn:microsoft.com/office/officeart/2005/8/layout/cycle2"/>
    <dgm:cxn modelId="{723B1FCA-1B34-BF45-913D-94B45B617C47}" type="presOf" srcId="{CC690AC3-F465-4A42-BC65-AC34003D47ED}" destId="{263B7A1A-FF4C-B541-9CBE-914D20B05E66}" srcOrd="1" destOrd="0" presId="urn:microsoft.com/office/officeart/2005/8/layout/cycle2"/>
    <dgm:cxn modelId="{A0CE6E47-E705-3D4F-8BF8-357EF497FB94}" type="presOf" srcId="{C88E199E-A90A-6C4F-B197-970132C21286}" destId="{3D6BDA05-F250-A545-A890-B26DC141A6EE}" srcOrd="1" destOrd="0" presId="urn:microsoft.com/office/officeart/2005/8/layout/cycle2"/>
    <dgm:cxn modelId="{4EEEF8D5-2AC7-8843-9ACB-01F798F1A712}" srcId="{C8DDEAAC-BEE0-BB40-B7BC-9C0BB8D33A0D}" destId="{FD730FB0-FDC0-544F-91D1-1BFC94CF50A5}" srcOrd="3" destOrd="0" parTransId="{E402153D-A7D5-C44B-999B-B217CA2CC21D}" sibTransId="{FA3A50DC-0175-0B46-AA76-1FDB6865F14E}"/>
    <dgm:cxn modelId="{8E49591C-E5DC-C046-AE56-E7A1B3112C6D}" type="presOf" srcId="{7A3D911D-BF2B-EC4B-BDD0-5E336DAA661E}" destId="{A3EDC9CA-89DF-BF47-A335-74138C76E7E1}" srcOrd="0" destOrd="0" presId="urn:microsoft.com/office/officeart/2005/8/layout/cycle2"/>
    <dgm:cxn modelId="{D7AD7133-D1A8-D34A-8C16-3E3588DD24DF}" type="presOf" srcId="{C88E199E-A90A-6C4F-B197-970132C21286}" destId="{87CE52E4-E770-EB42-99D1-74D12361151B}" srcOrd="0" destOrd="0" presId="urn:microsoft.com/office/officeart/2005/8/layout/cycle2"/>
    <dgm:cxn modelId="{15AD54C1-5ECE-E24D-BEED-68014D8A664B}" type="presOf" srcId="{0CA0392A-E751-E243-9E07-9890A7500DF1}" destId="{5E242001-8EE2-1340-87E8-9240FECF4C4B}" srcOrd="0" destOrd="0" presId="urn:microsoft.com/office/officeart/2005/8/layout/cycle2"/>
    <dgm:cxn modelId="{37C685B5-F8F7-C649-92B2-DBE52BEDE126}" type="presOf" srcId="{42A07CF6-23E0-C141-AC84-2E840CF5C71D}" destId="{DFE3CA05-CC51-874B-BDEE-EA2B8A2A752A}" srcOrd="0" destOrd="0" presId="urn:microsoft.com/office/officeart/2005/8/layout/cycle2"/>
    <dgm:cxn modelId="{9AC54C00-430F-C141-91CE-49872B75B733}" srcId="{C8DDEAAC-BEE0-BB40-B7BC-9C0BB8D33A0D}" destId="{B35F8485-8D45-9748-B533-5A38A1257FC5}" srcOrd="0" destOrd="0" parTransId="{68D27025-4372-7C4A-8E68-6EE68E4145D9}" sibTransId="{AC6965C1-A10C-7441-9F84-E649061191A0}"/>
    <dgm:cxn modelId="{30F22028-9AA7-E745-BD50-7F4959EFF8E6}" type="presOf" srcId="{03214FC4-96BC-164E-83DA-1655A72E2068}" destId="{7E8AE49A-8C71-B04F-8796-EB58A774AAF6}" srcOrd="0" destOrd="0" presId="urn:microsoft.com/office/officeart/2005/8/layout/cycle2"/>
    <dgm:cxn modelId="{6D63FAE7-9FCD-3C43-9829-1C9C50993B01}" type="presOf" srcId="{FA3A50DC-0175-0B46-AA76-1FDB6865F14E}" destId="{04B5FF98-BF95-DC42-A7FD-A278DA2FD76F}" srcOrd="0" destOrd="0" presId="urn:microsoft.com/office/officeart/2005/8/layout/cycle2"/>
    <dgm:cxn modelId="{F9790831-5C53-424B-AF16-6674AA0EF5E9}" type="presParOf" srcId="{B000D093-3F8B-9E45-9D24-552FC68EC79A}" destId="{54772889-2935-5E4D-9586-715F0C6F1E42}" srcOrd="0" destOrd="0" presId="urn:microsoft.com/office/officeart/2005/8/layout/cycle2"/>
    <dgm:cxn modelId="{1EACF0C4-F6F8-7042-A545-E4C20037CF5A}" type="presParOf" srcId="{B000D093-3F8B-9E45-9D24-552FC68EC79A}" destId="{9E3A816E-21B8-C945-B5F0-9F075E139A97}" srcOrd="1" destOrd="0" presId="urn:microsoft.com/office/officeart/2005/8/layout/cycle2"/>
    <dgm:cxn modelId="{55C55EB5-CA48-6B42-A74B-DF91B4422826}" type="presParOf" srcId="{9E3A816E-21B8-C945-B5F0-9F075E139A97}" destId="{1BA573AD-945A-444B-8E0B-D002D12DE824}" srcOrd="0" destOrd="0" presId="urn:microsoft.com/office/officeart/2005/8/layout/cycle2"/>
    <dgm:cxn modelId="{A394D6E8-3254-2D4C-A252-BE7FF671E3F0}" type="presParOf" srcId="{B000D093-3F8B-9E45-9D24-552FC68EC79A}" destId="{A3EDC9CA-89DF-BF47-A335-74138C76E7E1}" srcOrd="2" destOrd="0" presId="urn:microsoft.com/office/officeart/2005/8/layout/cycle2"/>
    <dgm:cxn modelId="{42ADE4F6-97CC-0F42-9A54-9D03700E8777}" type="presParOf" srcId="{B000D093-3F8B-9E45-9D24-552FC68EC79A}" destId="{87CE52E4-E770-EB42-99D1-74D12361151B}" srcOrd="3" destOrd="0" presId="urn:microsoft.com/office/officeart/2005/8/layout/cycle2"/>
    <dgm:cxn modelId="{BD89E9AF-5A2B-F14A-866F-99F4B5EA861A}" type="presParOf" srcId="{87CE52E4-E770-EB42-99D1-74D12361151B}" destId="{3D6BDA05-F250-A545-A890-B26DC141A6EE}" srcOrd="0" destOrd="0" presId="urn:microsoft.com/office/officeart/2005/8/layout/cycle2"/>
    <dgm:cxn modelId="{5F64703A-B858-1242-8D09-5FFD3E6489A7}" type="presParOf" srcId="{B000D093-3F8B-9E45-9D24-552FC68EC79A}" destId="{5E242001-8EE2-1340-87E8-9240FECF4C4B}" srcOrd="4" destOrd="0" presId="urn:microsoft.com/office/officeart/2005/8/layout/cycle2"/>
    <dgm:cxn modelId="{81E53E56-B1A2-914D-B251-63F749331A2F}" type="presParOf" srcId="{B000D093-3F8B-9E45-9D24-552FC68EC79A}" destId="{9D3D9F89-C968-E148-B8E2-54C77059688E}" srcOrd="5" destOrd="0" presId="urn:microsoft.com/office/officeart/2005/8/layout/cycle2"/>
    <dgm:cxn modelId="{8D98E396-2A31-914B-BD1E-1B03AC785F5F}" type="presParOf" srcId="{9D3D9F89-C968-E148-B8E2-54C77059688E}" destId="{263B7A1A-FF4C-B541-9CBE-914D20B05E66}" srcOrd="0" destOrd="0" presId="urn:microsoft.com/office/officeart/2005/8/layout/cycle2"/>
    <dgm:cxn modelId="{177D7AD3-B50B-7049-BF2A-850E934C6D21}" type="presParOf" srcId="{B000D093-3F8B-9E45-9D24-552FC68EC79A}" destId="{CB6968FC-2989-D44F-AF73-C501FAAAE070}" srcOrd="6" destOrd="0" presId="urn:microsoft.com/office/officeart/2005/8/layout/cycle2"/>
    <dgm:cxn modelId="{D0C2C8D9-E15E-7244-B27A-484136514B8E}" type="presParOf" srcId="{B000D093-3F8B-9E45-9D24-552FC68EC79A}" destId="{04B5FF98-BF95-DC42-A7FD-A278DA2FD76F}" srcOrd="7" destOrd="0" presId="urn:microsoft.com/office/officeart/2005/8/layout/cycle2"/>
    <dgm:cxn modelId="{EFA15BBB-6FFA-074E-8BA1-A2061277D7F3}" type="presParOf" srcId="{04B5FF98-BF95-DC42-A7FD-A278DA2FD76F}" destId="{A613FE8A-0202-6946-83A6-290E10A8B26E}" srcOrd="0" destOrd="0" presId="urn:microsoft.com/office/officeart/2005/8/layout/cycle2"/>
    <dgm:cxn modelId="{3FC4BEFD-9FE9-5940-B1D0-2D906A74A53C}" type="presParOf" srcId="{B000D093-3F8B-9E45-9D24-552FC68EC79A}" destId="{7E8AE49A-8C71-B04F-8796-EB58A774AAF6}" srcOrd="8" destOrd="0" presId="urn:microsoft.com/office/officeart/2005/8/layout/cycle2"/>
    <dgm:cxn modelId="{687C2580-93A0-2A48-972A-B0AC506E8E6F}" type="presParOf" srcId="{B000D093-3F8B-9E45-9D24-552FC68EC79A}" destId="{DFE3CA05-CC51-874B-BDEE-EA2B8A2A752A}" srcOrd="9" destOrd="0" presId="urn:microsoft.com/office/officeart/2005/8/layout/cycle2"/>
    <dgm:cxn modelId="{D716986E-9329-EC47-BCD4-A1742EDF0D39}" type="presParOf" srcId="{DFE3CA05-CC51-874B-BDEE-EA2B8A2A752A}" destId="{4E39CADC-4AF1-FD49-BAFD-DC1999E4B1D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72889-2935-5E4D-9586-715F0C6F1E42}">
      <dsp:nvSpPr>
        <dsp:cNvPr id="0" name=""/>
        <dsp:cNvSpPr/>
      </dsp:nvSpPr>
      <dsp:spPr>
        <a:xfrm>
          <a:off x="3401652" y="1846"/>
          <a:ext cx="1959694" cy="19596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Definizione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obiettivi</a:t>
          </a:r>
          <a:r>
            <a:rPr lang="en-US" sz="1500" kern="1200" dirty="0" smtClean="0"/>
            <a:t> e </a:t>
          </a:r>
          <a:r>
            <a:rPr lang="en-US" sz="1500" kern="1200" dirty="0" err="1" smtClean="0"/>
            <a:t>aassegnazione</a:t>
          </a:r>
          <a:endParaRPr lang="en-US" sz="1500" kern="1200" dirty="0"/>
        </a:p>
      </dsp:txBody>
      <dsp:txXfrm>
        <a:off x="3688643" y="288837"/>
        <a:ext cx="1385712" cy="1385712"/>
      </dsp:txXfrm>
    </dsp:sp>
    <dsp:sp modelId="{9E3A816E-21B8-C945-B5F0-9F075E139A97}">
      <dsp:nvSpPr>
        <dsp:cNvPr id="0" name=""/>
        <dsp:cNvSpPr/>
      </dsp:nvSpPr>
      <dsp:spPr>
        <a:xfrm rot="2160000">
          <a:off x="5299515" y="1507376"/>
          <a:ext cx="521385" cy="6613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314451" y="1593686"/>
        <a:ext cx="364970" cy="396838"/>
      </dsp:txXfrm>
    </dsp:sp>
    <dsp:sp modelId="{A3EDC9CA-89DF-BF47-A335-74138C76E7E1}">
      <dsp:nvSpPr>
        <dsp:cNvPr id="0" name=""/>
        <dsp:cNvSpPr/>
      </dsp:nvSpPr>
      <dsp:spPr>
        <a:xfrm>
          <a:off x="5782945" y="1731956"/>
          <a:ext cx="1959694" cy="19596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C</a:t>
          </a:r>
          <a:r>
            <a:rPr lang="en-US" sz="1500" kern="1200" dirty="0" err="1" smtClean="0"/>
            <a:t>ollegamento</a:t>
          </a:r>
          <a:r>
            <a:rPr lang="en-US" sz="1500" kern="1200" dirty="0" smtClean="0"/>
            <a:t> con le </a:t>
          </a:r>
          <a:r>
            <a:rPr lang="en-US" sz="1500" kern="1200" dirty="0" err="1" smtClean="0"/>
            <a:t>risorse</a:t>
          </a:r>
          <a:endParaRPr lang="en-US" sz="1500" kern="1200" dirty="0"/>
        </a:p>
      </dsp:txBody>
      <dsp:txXfrm>
        <a:off x="6069936" y="2018947"/>
        <a:ext cx="1385712" cy="1385712"/>
      </dsp:txXfrm>
    </dsp:sp>
    <dsp:sp modelId="{87CE52E4-E770-EB42-99D1-74D12361151B}">
      <dsp:nvSpPr>
        <dsp:cNvPr id="0" name=""/>
        <dsp:cNvSpPr/>
      </dsp:nvSpPr>
      <dsp:spPr>
        <a:xfrm rot="6480000">
          <a:off x="6051873" y="3766760"/>
          <a:ext cx="521385" cy="6613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6154248" y="3824659"/>
        <a:ext cx="364970" cy="396838"/>
      </dsp:txXfrm>
    </dsp:sp>
    <dsp:sp modelId="{5E242001-8EE2-1340-87E8-9240FECF4C4B}">
      <dsp:nvSpPr>
        <dsp:cNvPr id="0" name=""/>
        <dsp:cNvSpPr/>
      </dsp:nvSpPr>
      <dsp:spPr>
        <a:xfrm>
          <a:off x="4873372" y="4531334"/>
          <a:ext cx="1959694" cy="19596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M</a:t>
          </a:r>
          <a:r>
            <a:rPr lang="en-US" sz="1500" kern="1200" dirty="0" err="1" smtClean="0"/>
            <a:t>onitoraggio</a:t>
          </a:r>
          <a:r>
            <a:rPr lang="en-US" sz="1500" kern="1200" dirty="0" smtClean="0"/>
            <a:t>, </a:t>
          </a:r>
          <a:r>
            <a:rPr lang="en-US" sz="1500" kern="1200" dirty="0" err="1" smtClean="0"/>
            <a:t>misurazione</a:t>
          </a:r>
          <a:r>
            <a:rPr lang="en-US" sz="1500" kern="1200" dirty="0" smtClean="0"/>
            <a:t>, </a:t>
          </a:r>
          <a:r>
            <a:rPr lang="en-US" sz="1500" kern="1200" dirty="0" err="1" smtClean="0"/>
            <a:t>valutazione</a:t>
          </a:r>
          <a:r>
            <a:rPr lang="en-US" sz="1500" kern="1200" dirty="0" smtClean="0"/>
            <a:t> performance</a:t>
          </a:r>
          <a:endParaRPr lang="en-US" sz="1500" kern="1200" dirty="0"/>
        </a:p>
      </dsp:txBody>
      <dsp:txXfrm>
        <a:off x="5160363" y="4818325"/>
        <a:ext cx="1385712" cy="1385712"/>
      </dsp:txXfrm>
    </dsp:sp>
    <dsp:sp modelId="{9D3D9F89-C968-E148-B8E2-54C77059688E}">
      <dsp:nvSpPr>
        <dsp:cNvPr id="0" name=""/>
        <dsp:cNvSpPr/>
      </dsp:nvSpPr>
      <dsp:spPr>
        <a:xfrm rot="10800000">
          <a:off x="4135563" y="5180483"/>
          <a:ext cx="521385" cy="6613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4291978" y="5312762"/>
        <a:ext cx="364970" cy="396838"/>
      </dsp:txXfrm>
    </dsp:sp>
    <dsp:sp modelId="{CB6968FC-2989-D44F-AF73-C501FAAAE070}">
      <dsp:nvSpPr>
        <dsp:cNvPr id="0" name=""/>
        <dsp:cNvSpPr/>
      </dsp:nvSpPr>
      <dsp:spPr>
        <a:xfrm>
          <a:off x="1929932" y="4531334"/>
          <a:ext cx="1959694" cy="19596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A</a:t>
          </a:r>
          <a:r>
            <a:rPr lang="en-US" sz="1500" kern="1200" dirty="0" err="1" smtClean="0"/>
            <a:t>ssegnazione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premi</a:t>
          </a:r>
          <a:endParaRPr lang="en-US" sz="1500" kern="1200" dirty="0"/>
        </a:p>
      </dsp:txBody>
      <dsp:txXfrm>
        <a:off x="2216923" y="4818325"/>
        <a:ext cx="1385712" cy="1385712"/>
      </dsp:txXfrm>
    </dsp:sp>
    <dsp:sp modelId="{04B5FF98-BF95-DC42-A7FD-A278DA2FD76F}">
      <dsp:nvSpPr>
        <dsp:cNvPr id="0" name=""/>
        <dsp:cNvSpPr/>
      </dsp:nvSpPr>
      <dsp:spPr>
        <a:xfrm rot="15120000">
          <a:off x="2198860" y="3794828"/>
          <a:ext cx="521385" cy="6613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2301235" y="4001487"/>
        <a:ext cx="364970" cy="396838"/>
      </dsp:txXfrm>
    </dsp:sp>
    <dsp:sp modelId="{7E8AE49A-8C71-B04F-8796-EB58A774AAF6}">
      <dsp:nvSpPr>
        <dsp:cNvPr id="0" name=""/>
        <dsp:cNvSpPr/>
      </dsp:nvSpPr>
      <dsp:spPr>
        <a:xfrm>
          <a:off x="1020359" y="1731956"/>
          <a:ext cx="1959694" cy="19596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R</a:t>
          </a:r>
          <a:r>
            <a:rPr lang="en-US" sz="1500" kern="1200" dirty="0" err="1" smtClean="0"/>
            <a:t>endicontazione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esterna</a:t>
          </a:r>
          <a:r>
            <a:rPr lang="en-US" sz="1500" kern="1200" dirty="0" smtClean="0"/>
            <a:t> e </a:t>
          </a:r>
          <a:r>
            <a:rPr lang="en-US" sz="1500" kern="1200" dirty="0" err="1" smtClean="0"/>
            <a:t>interna</a:t>
          </a:r>
          <a:endParaRPr lang="en-US" sz="1500" kern="1200" dirty="0"/>
        </a:p>
      </dsp:txBody>
      <dsp:txXfrm>
        <a:off x="1307350" y="2018947"/>
        <a:ext cx="1385712" cy="1385712"/>
      </dsp:txXfrm>
    </dsp:sp>
    <dsp:sp modelId="{DFE3CA05-CC51-874B-BDEE-EA2B8A2A752A}">
      <dsp:nvSpPr>
        <dsp:cNvPr id="0" name=""/>
        <dsp:cNvSpPr/>
      </dsp:nvSpPr>
      <dsp:spPr>
        <a:xfrm rot="19440000">
          <a:off x="2918222" y="1524723"/>
          <a:ext cx="521385" cy="6613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933158" y="1702971"/>
        <a:ext cx="364970" cy="396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FA85-1FC6-C644-A5A0-35BE9723AAD4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B6A1-A075-434B-BC3A-9B8A52CD4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FA85-1FC6-C644-A5A0-35BE9723AAD4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B6A1-A075-434B-BC3A-9B8A52CD4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FA85-1FC6-C644-A5A0-35BE9723AAD4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B6A1-A075-434B-BC3A-9B8A52CD4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FA85-1FC6-C644-A5A0-35BE9723AAD4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B6A1-A075-434B-BC3A-9B8A52CD4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FA85-1FC6-C644-A5A0-35BE9723AAD4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B6A1-A075-434B-BC3A-9B8A52CD4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FA85-1FC6-C644-A5A0-35BE9723AAD4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B6A1-A075-434B-BC3A-9B8A52CD4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FA85-1FC6-C644-A5A0-35BE9723AAD4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B6A1-A075-434B-BC3A-9B8A52CD4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FA85-1FC6-C644-A5A0-35BE9723AAD4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B6A1-A075-434B-BC3A-9B8A52CD4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FA85-1FC6-C644-A5A0-35BE9723AAD4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B6A1-A075-434B-BC3A-9B8A52CD4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FA85-1FC6-C644-A5A0-35BE9723AAD4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5B6A1-A075-434B-BC3A-9B8A52CD4E2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FA85-1FC6-C644-A5A0-35BE9723AAD4}" type="datetimeFigureOut">
              <a:rPr lang="en-US" smtClean="0"/>
              <a:t>22/07/11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95B6A1-A075-434B-BC3A-9B8A52CD4E2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D95B6A1-A075-434B-BC3A-9B8A52CD4E2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275FA85-1FC6-C644-A5A0-35BE9723AAD4}" type="datetimeFigureOut">
              <a:rPr lang="en-US" smtClean="0"/>
              <a:t>22/07/11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000" dirty="0" err="1" smtClean="0"/>
              <a:t>Controllo</a:t>
            </a:r>
            <a:r>
              <a:rPr lang="en-US" sz="2000" dirty="0" smtClean="0"/>
              <a:t> di </a:t>
            </a:r>
            <a:r>
              <a:rPr lang="en-US" sz="2000" dirty="0" err="1" smtClean="0"/>
              <a:t>gestione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secondo </a:t>
            </a:r>
            <a:r>
              <a:rPr lang="en-US" sz="2000" dirty="0" err="1" smtClean="0"/>
              <a:t>dlg</a:t>
            </a:r>
            <a:r>
              <a:rPr lang="en-US" sz="2000" dirty="0" smtClean="0"/>
              <a:t> 150/09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34978752"/>
              </p:ext>
            </p:extLst>
          </p:nvPr>
        </p:nvGraphicFramePr>
        <p:xfrm>
          <a:off x="117777" y="214502"/>
          <a:ext cx="8762999" cy="6492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209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3</TotalTime>
  <Words>23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Adjacency</vt:lpstr>
      <vt:lpstr>Controllo di gestione secondo dlg 150/09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Controllo di gestione secondo dlg 150/09</dc:title>
  <dc:creator>al g</dc:creator>
  <cp:lastModifiedBy>al g</cp:lastModifiedBy>
  <cp:revision>1</cp:revision>
  <dcterms:created xsi:type="dcterms:W3CDTF">2011-07-22T09:58:30Z</dcterms:created>
  <dcterms:modified xsi:type="dcterms:W3CDTF">2011-07-22T10:02:15Z</dcterms:modified>
</cp:coreProperties>
</file>