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0" d="100"/>
          <a:sy n="80" d="100"/>
        </p:scale>
        <p:origin x="-1432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044C905-DCA2-7F4E-A811-162F8128F1DB}" type="doc">
      <dgm:prSet loTypeId="urn:microsoft.com/office/officeart/2005/8/layout/pyramid1" loCatId="" qsTypeId="urn:microsoft.com/office/officeart/2005/8/quickstyle/simple4" qsCatId="simple" csTypeId="urn:microsoft.com/office/officeart/2005/8/colors/accent1_2" csCatId="accent1" phldr="1"/>
      <dgm:spPr/>
    </dgm:pt>
    <dgm:pt modelId="{8BFBA70F-C73B-994D-84A0-7B7A618EFA35}">
      <dgm:prSet phldrT="[Text]"/>
      <dgm:spPr/>
      <dgm:t>
        <a:bodyPr/>
        <a:lstStyle/>
        <a:p>
          <a:r>
            <a:rPr lang="en-US" dirty="0" err="1" smtClean="0"/>
            <a:t>P</a:t>
          </a:r>
          <a:r>
            <a:rPr lang="en-US" dirty="0" err="1" smtClean="0"/>
            <a:t>sicopatologia</a:t>
          </a:r>
          <a:r>
            <a:rPr lang="en-US" dirty="0" smtClean="0"/>
            <a:t> </a:t>
          </a:r>
          <a:r>
            <a:rPr lang="en-US" dirty="0" err="1" smtClean="0"/>
            <a:t>conclamata</a:t>
          </a:r>
          <a:endParaRPr lang="en-US" dirty="0"/>
        </a:p>
      </dgm:t>
    </dgm:pt>
    <dgm:pt modelId="{82954A7C-0D34-A74F-899F-5D08EE52722C}" type="parTrans" cxnId="{B65F72EA-5FFC-C34C-8344-3FB1E36ED709}">
      <dgm:prSet/>
      <dgm:spPr/>
      <dgm:t>
        <a:bodyPr/>
        <a:lstStyle/>
        <a:p>
          <a:endParaRPr lang="en-US"/>
        </a:p>
      </dgm:t>
    </dgm:pt>
    <dgm:pt modelId="{9163B114-D19B-DE4B-A268-A6BC0D053D57}" type="sibTrans" cxnId="{B65F72EA-5FFC-C34C-8344-3FB1E36ED709}">
      <dgm:prSet/>
      <dgm:spPr/>
      <dgm:t>
        <a:bodyPr/>
        <a:lstStyle/>
        <a:p>
          <a:endParaRPr lang="en-US"/>
        </a:p>
      </dgm:t>
    </dgm:pt>
    <dgm:pt modelId="{B01E8C75-5DDF-0A4F-8749-B9F7DAAEBFD2}">
      <dgm:prSet phldrT="[Text]"/>
      <dgm:spPr/>
      <dgm:t>
        <a:bodyPr/>
        <a:lstStyle/>
        <a:p>
          <a:r>
            <a:rPr lang="en-US" dirty="0" err="1" smtClean="0"/>
            <a:t>Disagio</a:t>
          </a:r>
          <a:r>
            <a:rPr lang="en-US" dirty="0" smtClean="0"/>
            <a:t> </a:t>
          </a:r>
          <a:r>
            <a:rPr lang="en-US" dirty="0" err="1" smtClean="0"/>
            <a:t>Mentale</a:t>
          </a:r>
          <a:r>
            <a:rPr lang="en-US" dirty="0" smtClean="0"/>
            <a:t> </a:t>
          </a:r>
          <a:r>
            <a:rPr lang="en-US" dirty="0" err="1" smtClean="0"/>
            <a:t>Professionale</a:t>
          </a:r>
          <a:endParaRPr lang="en-US" dirty="0"/>
        </a:p>
      </dgm:t>
    </dgm:pt>
    <dgm:pt modelId="{3A1561C5-E2B3-4040-A97C-446499538FB7}" type="parTrans" cxnId="{858A4328-C331-8F40-93DB-DDAC76D82815}">
      <dgm:prSet/>
      <dgm:spPr/>
      <dgm:t>
        <a:bodyPr/>
        <a:lstStyle/>
        <a:p>
          <a:endParaRPr lang="en-US"/>
        </a:p>
      </dgm:t>
    </dgm:pt>
    <dgm:pt modelId="{B8A8E04D-6C80-9341-9A1E-44F3C98E17C8}" type="sibTrans" cxnId="{858A4328-C331-8F40-93DB-DDAC76D82815}">
      <dgm:prSet/>
      <dgm:spPr/>
      <dgm:t>
        <a:bodyPr/>
        <a:lstStyle/>
        <a:p>
          <a:endParaRPr lang="en-US"/>
        </a:p>
      </dgm:t>
    </dgm:pt>
    <dgm:pt modelId="{21F014D7-0A40-CA48-B101-88F55F1F0C9E}">
      <dgm:prSet phldrT="[Text]"/>
      <dgm:spPr/>
      <dgm:t>
        <a:bodyPr/>
        <a:lstStyle/>
        <a:p>
          <a:r>
            <a:rPr lang="en-US" dirty="0" err="1" smtClean="0"/>
            <a:t>P</a:t>
          </a:r>
          <a:r>
            <a:rPr lang="en-US" dirty="0" err="1" smtClean="0"/>
            <a:t>ersonale</a:t>
          </a:r>
          <a:r>
            <a:rPr lang="en-US" dirty="0" smtClean="0"/>
            <a:t> in </a:t>
          </a:r>
          <a:r>
            <a:rPr lang="en-US" dirty="0" err="1" smtClean="0"/>
            <a:t>buona</a:t>
          </a:r>
          <a:r>
            <a:rPr lang="en-US" dirty="0" smtClean="0"/>
            <a:t> salute</a:t>
          </a:r>
          <a:endParaRPr lang="en-US" dirty="0"/>
        </a:p>
      </dgm:t>
    </dgm:pt>
    <dgm:pt modelId="{58996C01-A935-6C48-86A9-3112921FABA7}" type="parTrans" cxnId="{D496AE67-23F5-D84B-BE67-568195D077B8}">
      <dgm:prSet/>
      <dgm:spPr/>
      <dgm:t>
        <a:bodyPr/>
        <a:lstStyle/>
        <a:p>
          <a:endParaRPr lang="en-US"/>
        </a:p>
      </dgm:t>
    </dgm:pt>
    <dgm:pt modelId="{6F157E81-0B26-4E4E-82D4-4E469D280BDF}" type="sibTrans" cxnId="{D496AE67-23F5-D84B-BE67-568195D077B8}">
      <dgm:prSet/>
      <dgm:spPr/>
      <dgm:t>
        <a:bodyPr/>
        <a:lstStyle/>
        <a:p>
          <a:endParaRPr lang="en-US"/>
        </a:p>
      </dgm:t>
    </dgm:pt>
    <dgm:pt modelId="{B6CCDDB5-B1AF-6D41-A066-F9505AD539D9}" type="pres">
      <dgm:prSet presAssocID="{8044C905-DCA2-7F4E-A811-162F8128F1DB}" presName="Name0" presStyleCnt="0">
        <dgm:presLayoutVars>
          <dgm:dir/>
          <dgm:animLvl val="lvl"/>
          <dgm:resizeHandles val="exact"/>
        </dgm:presLayoutVars>
      </dgm:prSet>
      <dgm:spPr/>
    </dgm:pt>
    <dgm:pt modelId="{1A5853EF-EE8B-3641-AC26-4CBA95E0D62F}" type="pres">
      <dgm:prSet presAssocID="{8BFBA70F-C73B-994D-84A0-7B7A618EFA35}" presName="Name8" presStyleCnt="0"/>
      <dgm:spPr/>
    </dgm:pt>
    <dgm:pt modelId="{AE0180B2-D339-1D40-AFEF-66B18F95F68E}" type="pres">
      <dgm:prSet presAssocID="{8BFBA70F-C73B-994D-84A0-7B7A618EFA35}" presName="level" presStyleLbl="node1" presStyleIdx="0" presStyleCnt="3">
        <dgm:presLayoutVars>
          <dgm:chMax val="1"/>
          <dgm:bulletEnabled val="1"/>
        </dgm:presLayoutVars>
      </dgm:prSet>
      <dgm:spPr/>
    </dgm:pt>
    <dgm:pt modelId="{327320DE-A4B9-0F4B-8D41-CFF15C81DACD}" type="pres">
      <dgm:prSet presAssocID="{8BFBA70F-C73B-994D-84A0-7B7A618EFA35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618D899D-9909-B44F-BDDC-CB01D095EE69}" type="pres">
      <dgm:prSet presAssocID="{B01E8C75-5DDF-0A4F-8749-B9F7DAAEBFD2}" presName="Name8" presStyleCnt="0"/>
      <dgm:spPr/>
    </dgm:pt>
    <dgm:pt modelId="{6E470892-699A-D64E-8647-E52A288552B5}" type="pres">
      <dgm:prSet presAssocID="{B01E8C75-5DDF-0A4F-8749-B9F7DAAEBFD2}" presName="level" presStyleLbl="node1" presStyleIdx="1" presStyleCnt="3">
        <dgm:presLayoutVars>
          <dgm:chMax val="1"/>
          <dgm:bulletEnabled val="1"/>
        </dgm:presLayoutVars>
      </dgm:prSet>
      <dgm:spPr/>
    </dgm:pt>
    <dgm:pt modelId="{438EF50E-098A-2147-921B-F56485A9CD55}" type="pres">
      <dgm:prSet presAssocID="{B01E8C75-5DDF-0A4F-8749-B9F7DAAEBFD2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D9152F88-6109-4B4A-8B43-1BEC1DCD9920}" type="pres">
      <dgm:prSet presAssocID="{21F014D7-0A40-CA48-B101-88F55F1F0C9E}" presName="Name8" presStyleCnt="0"/>
      <dgm:spPr/>
    </dgm:pt>
    <dgm:pt modelId="{9731B920-1830-FA46-A3AC-A8C16C1225CE}" type="pres">
      <dgm:prSet presAssocID="{21F014D7-0A40-CA48-B101-88F55F1F0C9E}" presName="level" presStyleLbl="node1" presStyleIdx="2" presStyleCnt="3">
        <dgm:presLayoutVars>
          <dgm:chMax val="1"/>
          <dgm:bulletEnabled val="1"/>
        </dgm:presLayoutVars>
      </dgm:prSet>
      <dgm:spPr/>
    </dgm:pt>
    <dgm:pt modelId="{ACEA61F3-B3F2-D647-9BEA-1496D6F95CCE}" type="pres">
      <dgm:prSet presAssocID="{21F014D7-0A40-CA48-B101-88F55F1F0C9E}" presName="levelTx" presStyleLbl="revTx" presStyleIdx="0" presStyleCnt="0">
        <dgm:presLayoutVars>
          <dgm:chMax val="1"/>
          <dgm:bulletEnabled val="1"/>
        </dgm:presLayoutVars>
      </dgm:prSet>
      <dgm:spPr/>
    </dgm:pt>
  </dgm:ptLst>
  <dgm:cxnLst>
    <dgm:cxn modelId="{D496AE67-23F5-D84B-BE67-568195D077B8}" srcId="{8044C905-DCA2-7F4E-A811-162F8128F1DB}" destId="{21F014D7-0A40-CA48-B101-88F55F1F0C9E}" srcOrd="2" destOrd="0" parTransId="{58996C01-A935-6C48-86A9-3112921FABA7}" sibTransId="{6F157E81-0B26-4E4E-82D4-4E469D280BDF}"/>
    <dgm:cxn modelId="{10117808-9D61-4147-B3FF-18FE7DA6253E}" type="presOf" srcId="{21F014D7-0A40-CA48-B101-88F55F1F0C9E}" destId="{ACEA61F3-B3F2-D647-9BEA-1496D6F95CCE}" srcOrd="1" destOrd="0" presId="urn:microsoft.com/office/officeart/2005/8/layout/pyramid1"/>
    <dgm:cxn modelId="{858A4328-C331-8F40-93DB-DDAC76D82815}" srcId="{8044C905-DCA2-7F4E-A811-162F8128F1DB}" destId="{B01E8C75-5DDF-0A4F-8749-B9F7DAAEBFD2}" srcOrd="1" destOrd="0" parTransId="{3A1561C5-E2B3-4040-A97C-446499538FB7}" sibTransId="{B8A8E04D-6C80-9341-9A1E-44F3C98E17C8}"/>
    <dgm:cxn modelId="{8D767177-B8A4-B041-8F06-B825B6EBC714}" type="presOf" srcId="{8044C905-DCA2-7F4E-A811-162F8128F1DB}" destId="{B6CCDDB5-B1AF-6D41-A066-F9505AD539D9}" srcOrd="0" destOrd="0" presId="urn:microsoft.com/office/officeart/2005/8/layout/pyramid1"/>
    <dgm:cxn modelId="{6D1E3D96-FF0C-1A45-A439-8DE90ABE25E2}" type="presOf" srcId="{21F014D7-0A40-CA48-B101-88F55F1F0C9E}" destId="{9731B920-1830-FA46-A3AC-A8C16C1225CE}" srcOrd="0" destOrd="0" presId="urn:microsoft.com/office/officeart/2005/8/layout/pyramid1"/>
    <dgm:cxn modelId="{C76F9584-8E4C-474A-B87F-8E3F5605569D}" type="presOf" srcId="{8BFBA70F-C73B-994D-84A0-7B7A618EFA35}" destId="{327320DE-A4B9-0F4B-8D41-CFF15C81DACD}" srcOrd="1" destOrd="0" presId="urn:microsoft.com/office/officeart/2005/8/layout/pyramid1"/>
    <dgm:cxn modelId="{B65F72EA-5FFC-C34C-8344-3FB1E36ED709}" srcId="{8044C905-DCA2-7F4E-A811-162F8128F1DB}" destId="{8BFBA70F-C73B-994D-84A0-7B7A618EFA35}" srcOrd="0" destOrd="0" parTransId="{82954A7C-0D34-A74F-899F-5D08EE52722C}" sibTransId="{9163B114-D19B-DE4B-A268-A6BC0D053D57}"/>
    <dgm:cxn modelId="{B7C550DD-3132-AE4E-B69B-D5889EF16604}" type="presOf" srcId="{8BFBA70F-C73B-994D-84A0-7B7A618EFA35}" destId="{AE0180B2-D339-1D40-AFEF-66B18F95F68E}" srcOrd="0" destOrd="0" presId="urn:microsoft.com/office/officeart/2005/8/layout/pyramid1"/>
    <dgm:cxn modelId="{F384C5F6-8E3C-0F42-96E2-44063A81D0A1}" type="presOf" srcId="{B01E8C75-5DDF-0A4F-8749-B9F7DAAEBFD2}" destId="{6E470892-699A-D64E-8647-E52A288552B5}" srcOrd="0" destOrd="0" presId="urn:microsoft.com/office/officeart/2005/8/layout/pyramid1"/>
    <dgm:cxn modelId="{E8964A63-F770-AC49-AF90-E80C5D17420A}" type="presOf" srcId="{B01E8C75-5DDF-0A4F-8749-B9F7DAAEBFD2}" destId="{438EF50E-098A-2147-921B-F56485A9CD55}" srcOrd="1" destOrd="0" presId="urn:microsoft.com/office/officeart/2005/8/layout/pyramid1"/>
    <dgm:cxn modelId="{6EC21BE9-2DF6-6744-89B8-5B4464F08231}" type="presParOf" srcId="{B6CCDDB5-B1AF-6D41-A066-F9505AD539D9}" destId="{1A5853EF-EE8B-3641-AC26-4CBA95E0D62F}" srcOrd="0" destOrd="0" presId="urn:microsoft.com/office/officeart/2005/8/layout/pyramid1"/>
    <dgm:cxn modelId="{A37C516D-F9CF-8C4C-BBD0-AA37224DAB78}" type="presParOf" srcId="{1A5853EF-EE8B-3641-AC26-4CBA95E0D62F}" destId="{AE0180B2-D339-1D40-AFEF-66B18F95F68E}" srcOrd="0" destOrd="0" presId="urn:microsoft.com/office/officeart/2005/8/layout/pyramid1"/>
    <dgm:cxn modelId="{6AACA1AC-6110-5F44-B5D5-6725D34060B3}" type="presParOf" srcId="{1A5853EF-EE8B-3641-AC26-4CBA95E0D62F}" destId="{327320DE-A4B9-0F4B-8D41-CFF15C81DACD}" srcOrd="1" destOrd="0" presId="urn:microsoft.com/office/officeart/2005/8/layout/pyramid1"/>
    <dgm:cxn modelId="{C85E1340-C91F-F144-9E66-517639996784}" type="presParOf" srcId="{B6CCDDB5-B1AF-6D41-A066-F9505AD539D9}" destId="{618D899D-9909-B44F-BDDC-CB01D095EE69}" srcOrd="1" destOrd="0" presId="urn:microsoft.com/office/officeart/2005/8/layout/pyramid1"/>
    <dgm:cxn modelId="{F9271FCB-7CC4-2D4A-971B-20C238FBBCE1}" type="presParOf" srcId="{618D899D-9909-B44F-BDDC-CB01D095EE69}" destId="{6E470892-699A-D64E-8647-E52A288552B5}" srcOrd="0" destOrd="0" presId="urn:microsoft.com/office/officeart/2005/8/layout/pyramid1"/>
    <dgm:cxn modelId="{09432EE0-8C6B-5E4E-9593-876D65832E02}" type="presParOf" srcId="{618D899D-9909-B44F-BDDC-CB01D095EE69}" destId="{438EF50E-098A-2147-921B-F56485A9CD55}" srcOrd="1" destOrd="0" presId="urn:microsoft.com/office/officeart/2005/8/layout/pyramid1"/>
    <dgm:cxn modelId="{D5DED409-6DE5-014B-B8E2-452397E06FF3}" type="presParOf" srcId="{B6CCDDB5-B1AF-6D41-A066-F9505AD539D9}" destId="{D9152F88-6109-4B4A-8B43-1BEC1DCD9920}" srcOrd="2" destOrd="0" presId="urn:microsoft.com/office/officeart/2005/8/layout/pyramid1"/>
    <dgm:cxn modelId="{DA757A84-15FD-4D41-BF4A-5A4E416D45BB}" type="presParOf" srcId="{D9152F88-6109-4B4A-8B43-1BEC1DCD9920}" destId="{9731B920-1830-FA46-A3AC-A8C16C1225CE}" srcOrd="0" destOrd="0" presId="urn:microsoft.com/office/officeart/2005/8/layout/pyramid1"/>
    <dgm:cxn modelId="{A59E1C37-B3CF-5B4E-8F1E-FED0D9338A62}" type="presParOf" srcId="{D9152F88-6109-4B4A-8B43-1BEC1DCD9920}" destId="{ACEA61F3-B3F2-D647-9BEA-1496D6F95CCE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E0180B2-D339-1D40-AFEF-66B18F95F68E}">
      <dsp:nvSpPr>
        <dsp:cNvPr id="0" name=""/>
        <dsp:cNvSpPr/>
      </dsp:nvSpPr>
      <dsp:spPr>
        <a:xfrm>
          <a:off x="3048000" y="0"/>
          <a:ext cx="3047999" cy="2279649"/>
        </a:xfrm>
        <a:prstGeom prst="trapezoid">
          <a:avLst>
            <a:gd name="adj" fmla="val 66852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6990" tIns="46990" rIns="46990" bIns="46990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700" kern="1200" dirty="0" err="1" smtClean="0"/>
            <a:t>P</a:t>
          </a:r>
          <a:r>
            <a:rPr lang="en-US" sz="3700" kern="1200" dirty="0" err="1" smtClean="0"/>
            <a:t>sicopatologia</a:t>
          </a:r>
          <a:r>
            <a:rPr lang="en-US" sz="3700" kern="1200" dirty="0" smtClean="0"/>
            <a:t> </a:t>
          </a:r>
          <a:r>
            <a:rPr lang="en-US" sz="3700" kern="1200" dirty="0" err="1" smtClean="0"/>
            <a:t>conclamata</a:t>
          </a:r>
          <a:endParaRPr lang="en-US" sz="3700" kern="1200" dirty="0"/>
        </a:p>
      </dsp:txBody>
      <dsp:txXfrm>
        <a:off x="3048000" y="0"/>
        <a:ext cx="3047999" cy="2279649"/>
      </dsp:txXfrm>
    </dsp:sp>
    <dsp:sp modelId="{6E470892-699A-D64E-8647-E52A288552B5}">
      <dsp:nvSpPr>
        <dsp:cNvPr id="0" name=""/>
        <dsp:cNvSpPr/>
      </dsp:nvSpPr>
      <dsp:spPr>
        <a:xfrm>
          <a:off x="1524000" y="2279649"/>
          <a:ext cx="6095999" cy="2279649"/>
        </a:xfrm>
        <a:prstGeom prst="trapezoid">
          <a:avLst>
            <a:gd name="adj" fmla="val 66852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6990" tIns="46990" rIns="46990" bIns="46990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700" kern="1200" dirty="0" err="1" smtClean="0"/>
            <a:t>Disagio</a:t>
          </a:r>
          <a:r>
            <a:rPr lang="en-US" sz="3700" kern="1200" dirty="0" smtClean="0"/>
            <a:t> </a:t>
          </a:r>
          <a:r>
            <a:rPr lang="en-US" sz="3700" kern="1200" dirty="0" err="1" smtClean="0"/>
            <a:t>Mentale</a:t>
          </a:r>
          <a:r>
            <a:rPr lang="en-US" sz="3700" kern="1200" dirty="0" smtClean="0"/>
            <a:t> </a:t>
          </a:r>
          <a:r>
            <a:rPr lang="en-US" sz="3700" kern="1200" dirty="0" err="1" smtClean="0"/>
            <a:t>Professionale</a:t>
          </a:r>
          <a:endParaRPr lang="en-US" sz="3700" kern="1200" dirty="0"/>
        </a:p>
      </dsp:txBody>
      <dsp:txXfrm>
        <a:off x="2590800" y="2279649"/>
        <a:ext cx="3962400" cy="2279649"/>
      </dsp:txXfrm>
    </dsp:sp>
    <dsp:sp modelId="{9731B920-1830-FA46-A3AC-A8C16C1225CE}">
      <dsp:nvSpPr>
        <dsp:cNvPr id="0" name=""/>
        <dsp:cNvSpPr/>
      </dsp:nvSpPr>
      <dsp:spPr>
        <a:xfrm>
          <a:off x="0" y="4559299"/>
          <a:ext cx="9143999" cy="2279649"/>
        </a:xfrm>
        <a:prstGeom prst="trapezoid">
          <a:avLst>
            <a:gd name="adj" fmla="val 66852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6990" tIns="46990" rIns="46990" bIns="46990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700" kern="1200" dirty="0" err="1" smtClean="0"/>
            <a:t>P</a:t>
          </a:r>
          <a:r>
            <a:rPr lang="en-US" sz="3700" kern="1200" dirty="0" err="1" smtClean="0"/>
            <a:t>ersonale</a:t>
          </a:r>
          <a:r>
            <a:rPr lang="en-US" sz="3700" kern="1200" dirty="0" smtClean="0"/>
            <a:t> in </a:t>
          </a:r>
          <a:r>
            <a:rPr lang="en-US" sz="3700" kern="1200" dirty="0" err="1" smtClean="0"/>
            <a:t>buona</a:t>
          </a:r>
          <a:r>
            <a:rPr lang="en-US" sz="3700" kern="1200" dirty="0" smtClean="0"/>
            <a:t> salute</a:t>
          </a:r>
          <a:endParaRPr lang="en-US" sz="3700" kern="1200" dirty="0"/>
        </a:p>
      </dsp:txBody>
      <dsp:txXfrm>
        <a:off x="1600199" y="4559299"/>
        <a:ext cx="5943600" cy="227964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FA5B3-6B73-714A-93EC-FB424CA40DAC}" type="datetimeFigureOut">
              <a:rPr lang="en-US" smtClean="0"/>
              <a:t>22/07/11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8E68F-0677-5343-8E67-1819CCD536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55726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FA5B3-6B73-714A-93EC-FB424CA40DAC}" type="datetimeFigureOut">
              <a:rPr lang="en-US" smtClean="0"/>
              <a:t>22/07/11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8E68F-0677-5343-8E67-1819CCD536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04675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FA5B3-6B73-714A-93EC-FB424CA40DAC}" type="datetimeFigureOut">
              <a:rPr lang="en-US" smtClean="0"/>
              <a:t>22/07/11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8E68F-0677-5343-8E67-1819CCD536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13614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FA5B3-6B73-714A-93EC-FB424CA40DAC}" type="datetimeFigureOut">
              <a:rPr lang="en-US" smtClean="0"/>
              <a:t>22/07/11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8E68F-0677-5343-8E67-1819CCD536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59094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FA5B3-6B73-714A-93EC-FB424CA40DAC}" type="datetimeFigureOut">
              <a:rPr lang="en-US" smtClean="0"/>
              <a:t>22/07/11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8E68F-0677-5343-8E67-1819CCD536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77427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FA5B3-6B73-714A-93EC-FB424CA40DAC}" type="datetimeFigureOut">
              <a:rPr lang="en-US" smtClean="0"/>
              <a:t>22/07/11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8E68F-0677-5343-8E67-1819CCD536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34382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FA5B3-6B73-714A-93EC-FB424CA40DAC}" type="datetimeFigureOut">
              <a:rPr lang="en-US" smtClean="0"/>
              <a:t>22/07/11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8E68F-0677-5343-8E67-1819CCD536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61955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FA5B3-6B73-714A-93EC-FB424CA40DAC}" type="datetimeFigureOut">
              <a:rPr lang="en-US" smtClean="0"/>
              <a:t>22/07/11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8E68F-0677-5343-8E67-1819CCD536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83422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FA5B3-6B73-714A-93EC-FB424CA40DAC}" type="datetimeFigureOut">
              <a:rPr lang="en-US" smtClean="0"/>
              <a:t>22/07/11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8E68F-0677-5343-8E67-1819CCD536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96675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FA5B3-6B73-714A-93EC-FB424CA40DAC}" type="datetimeFigureOut">
              <a:rPr lang="en-US" smtClean="0"/>
              <a:t>22/07/11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8E68F-0677-5343-8E67-1819CCD536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97935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FA5B3-6B73-714A-93EC-FB424CA40DAC}" type="datetimeFigureOut">
              <a:rPr lang="en-US" smtClean="0"/>
              <a:t>22/07/11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8E68F-0677-5343-8E67-1819CCD536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65764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AFA5B3-6B73-714A-93EC-FB424CA40DAC}" type="datetimeFigureOut">
              <a:rPr lang="en-US" smtClean="0"/>
              <a:t>22/07/11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18E68F-0677-5343-8E67-1819CCD536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85303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4" Type="http://schemas.openxmlformats.org/officeDocument/2006/relationships/diagramQuickStyle" Target="../diagrams/quickStyle1.xml"/><Relationship Id="rId5" Type="http://schemas.openxmlformats.org/officeDocument/2006/relationships/diagramColors" Target="../diagrams/colors1.xml"/><Relationship Id="rId6" Type="http://schemas.microsoft.com/office/2007/relationships/diagramDrawing" Target="../diagrams/drawing1.xml"/><Relationship Id="rId1" Type="http://schemas.openxmlformats.org/officeDocument/2006/relationships/slideLayout" Target="../slideLayouts/slideLayout1.xml"/><Relationship Id="rId2" Type="http://schemas.openxmlformats.org/officeDocument/2006/relationships/diagramData" Target="../diagrams/data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078956388"/>
              </p:ext>
            </p:extLst>
          </p:nvPr>
        </p:nvGraphicFramePr>
        <p:xfrm>
          <a:off x="0" y="19050"/>
          <a:ext cx="9144000" cy="68389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157733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Expo">
      <a:dk1>
        <a:sysClr val="windowText" lastClr="000000"/>
      </a:dk1>
      <a:lt1>
        <a:sysClr val="window" lastClr="FFFFFF"/>
      </a:lt1>
      <a:dk2>
        <a:srgbClr val="263B86"/>
      </a:dk2>
      <a:lt2>
        <a:srgbClr val="76B6F2"/>
      </a:lt2>
      <a:accent1>
        <a:srgbClr val="FBC01E"/>
      </a:accent1>
      <a:accent2>
        <a:srgbClr val="EFE1A2"/>
      </a:accent2>
      <a:accent3>
        <a:srgbClr val="FA8716"/>
      </a:accent3>
      <a:accent4>
        <a:srgbClr val="BE0204"/>
      </a:accent4>
      <a:accent5>
        <a:srgbClr val="640F10"/>
      </a:accent5>
      <a:accent6>
        <a:srgbClr val="7E13E3"/>
      </a:accent6>
      <a:hlink>
        <a:srgbClr val="D2D200"/>
      </a:hlink>
      <a:folHlink>
        <a:srgbClr val="D0B9F8"/>
      </a:folHlink>
    </a:clrScheme>
    <a:fontScheme name="Office 2">
      <a:majorFont>
        <a:latin typeface="Calibri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ambria"/>
        <a:ea typeface=""/>
        <a:cs typeface=""/>
        <a:font script="Jpan" typeface="ＭＳ Ｐ明朝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9</Words>
  <Application>Microsoft Macintosh PowerPoint</Application>
  <PresentationFormat>On-screen Show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 g</dc:creator>
  <cp:lastModifiedBy>al g</cp:lastModifiedBy>
  <cp:revision>1</cp:revision>
  <dcterms:created xsi:type="dcterms:W3CDTF">2011-07-22T18:49:50Z</dcterms:created>
  <dcterms:modified xsi:type="dcterms:W3CDTF">2011-07-22T18:53:21Z</dcterms:modified>
</cp:coreProperties>
</file>