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13D1-F2F4-4376-AFBA-22F7EF9CB5C0}" type="datetimeFigureOut">
              <a:rPr lang="es-VE" smtClean="0"/>
              <a:pPr/>
              <a:t>03/08/2012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81C1-3208-44B0-8A92-4924E46520E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13D1-F2F4-4376-AFBA-22F7EF9CB5C0}" type="datetimeFigureOut">
              <a:rPr lang="es-VE" smtClean="0"/>
              <a:pPr/>
              <a:t>03/08/2012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81C1-3208-44B0-8A92-4924E46520E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aprender.gif"/>
          <p:cNvPicPr>
            <a:picLocks noChangeAspect="1"/>
          </p:cNvPicPr>
          <p:nvPr/>
        </p:nvPicPr>
        <p:blipFill>
          <a:blip r:embed="rId2">
            <a:lum bright="3000" contrast="20000"/>
          </a:blip>
          <a:stretch>
            <a:fillRect/>
          </a:stretch>
        </p:blipFill>
        <p:spPr>
          <a:xfrm>
            <a:off x="285720" y="3214686"/>
            <a:ext cx="4591718" cy="3221490"/>
          </a:xfrm>
          <a:prstGeom prst="rect">
            <a:avLst/>
          </a:prstGeom>
          <a:ln w="0" cmpd="sng"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357158" y="214290"/>
            <a:ext cx="407196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b="1" dirty="0" err="1" smtClean="0"/>
              <a:t>Edupunk</a:t>
            </a:r>
            <a:endParaRPr lang="es-VE" sz="2000" b="1" dirty="0" smtClean="0"/>
          </a:p>
          <a:p>
            <a:endParaRPr lang="es-VE" b="1" dirty="0" smtClean="0"/>
          </a:p>
          <a:p>
            <a:pPr algn="just"/>
            <a:r>
              <a:rPr lang="es-VE" dirty="0" smtClean="0"/>
              <a:t>Se refiere a una ideología concerniente a las prácticas de enseñanza y aprendizaje que resultan de una actitud tipo “hazlo tú mismo” Todo este boom derivó en un debate orientado a buscar estrategias más innovadoras e independientes para impartir la modalidad de educación a distancia.</a:t>
            </a:r>
            <a:endParaRPr lang="es-VE" dirty="0"/>
          </a:p>
        </p:txBody>
      </p:sp>
      <p:sp>
        <p:nvSpPr>
          <p:cNvPr id="5" name="4 CuadroTexto"/>
          <p:cNvSpPr txBox="1"/>
          <p:nvPr/>
        </p:nvSpPr>
        <p:spPr>
          <a:xfrm>
            <a:off x="4572000" y="214290"/>
            <a:ext cx="4357718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/>
            <a:r>
              <a:rPr lang="es-VE" sz="1600" b="1" dirty="0" smtClean="0"/>
              <a:t>. </a:t>
            </a:r>
            <a:endParaRPr lang="es-VE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7 Esquina doblada"/>
          <p:cNvSpPr/>
          <p:nvPr/>
        </p:nvSpPr>
        <p:spPr>
          <a:xfrm>
            <a:off x="5000628" y="285728"/>
            <a:ext cx="3786214" cy="60007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VE" sz="2000" b="1" dirty="0" smtClean="0">
                <a:solidFill>
                  <a:schemeClr val="tx1"/>
                </a:solidFill>
              </a:rPr>
              <a:t>“Manifiesto Edupunk”2010</a:t>
            </a:r>
          </a:p>
          <a:p>
            <a:pPr algn="just">
              <a:buFont typeface="Arial" pitchFamily="34" charset="0"/>
              <a:buChar char="•"/>
            </a:pPr>
            <a:r>
              <a:rPr lang="es-VE" sz="2000" dirty="0" smtClean="0">
                <a:solidFill>
                  <a:schemeClr val="tx1"/>
                </a:solidFill>
              </a:rPr>
              <a:t>Las clases son conversaciones. </a:t>
            </a:r>
            <a:r>
              <a:rPr lang="es-VE" sz="2000" dirty="0" err="1" smtClean="0">
                <a:solidFill>
                  <a:schemeClr val="tx1"/>
                </a:solidFill>
              </a:rPr>
              <a:t>Edupunk</a:t>
            </a:r>
            <a:r>
              <a:rPr lang="es-VE" sz="2000" dirty="0" smtClean="0">
                <a:solidFill>
                  <a:schemeClr val="tx1"/>
                </a:solidFill>
              </a:rPr>
              <a:t> no es lo que pasa en el aula, es el mundo en el aula.</a:t>
            </a:r>
          </a:p>
          <a:p>
            <a:pPr algn="just">
              <a:buFont typeface="Arial" pitchFamily="34" charset="0"/>
              <a:buChar char="•"/>
            </a:pPr>
            <a:r>
              <a:rPr lang="es-VE" sz="2000" dirty="0" smtClean="0">
                <a:solidFill>
                  <a:schemeClr val="tx1"/>
                </a:solidFill>
              </a:rPr>
              <a:t> Sea como el caminante… haga camino al andar.</a:t>
            </a:r>
          </a:p>
          <a:p>
            <a:pPr algn="just">
              <a:buFont typeface="Arial" pitchFamily="34" charset="0"/>
              <a:buChar char="•"/>
            </a:pPr>
            <a:r>
              <a:rPr lang="es-VE" sz="2000" dirty="0" smtClean="0">
                <a:solidFill>
                  <a:schemeClr val="tx1"/>
                </a:solidFill>
              </a:rPr>
              <a:t>Sea mediador y no medidor del conocimiento.</a:t>
            </a:r>
          </a:p>
          <a:p>
            <a:pPr algn="just">
              <a:buFont typeface="Arial" pitchFamily="34" charset="0"/>
              <a:buChar char="•"/>
            </a:pPr>
            <a:r>
              <a:rPr lang="es-VE" sz="2000" dirty="0" smtClean="0">
                <a:solidFill>
                  <a:schemeClr val="tx1"/>
                </a:solidFill>
              </a:rPr>
              <a:t>Sin colaboración, la educación es una ficción.</a:t>
            </a:r>
          </a:p>
          <a:p>
            <a:pPr algn="just">
              <a:buFont typeface="Arial" pitchFamily="34" charset="0"/>
              <a:buChar char="•"/>
            </a:pPr>
            <a:r>
              <a:rPr lang="es-VE" sz="2000" dirty="0" smtClean="0">
                <a:solidFill>
                  <a:schemeClr val="tx1"/>
                </a:solidFill>
              </a:rPr>
              <a:t> Sea un actor en su entorno, investigue a través de la acción.</a:t>
            </a:r>
          </a:p>
          <a:p>
            <a:pPr algn="just">
              <a:buFont typeface="Arial" pitchFamily="34" charset="0"/>
              <a:buChar char="•"/>
            </a:pPr>
            <a:r>
              <a:rPr lang="es-VE" sz="2000" dirty="0" smtClean="0">
                <a:solidFill>
                  <a:schemeClr val="tx1"/>
                </a:solidFill>
              </a:rPr>
              <a:t>Hágalo usted mismo… pero también y esencialmente, hágalo con otros</a:t>
            </a:r>
          </a:p>
          <a:p>
            <a:pPr algn="just"/>
            <a:endParaRPr lang="es-VE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130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 Aprendizaje Invisible</dc:title>
  <dc:creator>RANSOFT</dc:creator>
  <dc:description/>
  <cp:lastModifiedBy>Windows Seven</cp:lastModifiedBy>
  <cp:revision>43</cp:revision>
  <dcterms:created xsi:type="dcterms:W3CDTF">2012-07-27T20:29:01Z</dcterms:created>
  <dcterms:modified xsi:type="dcterms:W3CDTF">2012-08-03T12:32:48Z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Presentacion Aprendizaje Invisible</vt:lpwstr>
  </property>
  <property fmtid="{D5CDD505-2E9C-101B-9397-08002B2CF9AE}" pid="3" name="SlideDescription">
    <vt:lpwstr/>
  </property>
</Properties>
</file>