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21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C1152-7AAD-408B-AF27-2005E055B18A}" type="datetimeFigureOut">
              <a:rPr lang="es-MX" smtClean="0"/>
              <a:t>30/08/2012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9A5D8-2E26-40EA-9993-2574400F7D1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8281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C1152-7AAD-408B-AF27-2005E055B18A}" type="datetimeFigureOut">
              <a:rPr lang="es-MX" smtClean="0"/>
              <a:t>30/08/2012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9A5D8-2E26-40EA-9993-2574400F7D1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8195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C1152-7AAD-408B-AF27-2005E055B18A}" type="datetimeFigureOut">
              <a:rPr lang="es-MX" smtClean="0"/>
              <a:t>30/08/2012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9A5D8-2E26-40EA-9993-2574400F7D1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4973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C1152-7AAD-408B-AF27-2005E055B18A}" type="datetimeFigureOut">
              <a:rPr lang="es-MX" smtClean="0"/>
              <a:t>30/08/2012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9A5D8-2E26-40EA-9993-2574400F7D1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7007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C1152-7AAD-408B-AF27-2005E055B18A}" type="datetimeFigureOut">
              <a:rPr lang="es-MX" smtClean="0"/>
              <a:t>30/08/2012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9A5D8-2E26-40EA-9993-2574400F7D1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12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C1152-7AAD-408B-AF27-2005E055B18A}" type="datetimeFigureOut">
              <a:rPr lang="es-MX" smtClean="0"/>
              <a:t>30/08/2012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9A5D8-2E26-40EA-9993-2574400F7D1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5794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C1152-7AAD-408B-AF27-2005E055B18A}" type="datetimeFigureOut">
              <a:rPr lang="es-MX" smtClean="0"/>
              <a:t>30/08/2012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9A5D8-2E26-40EA-9993-2574400F7D1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4928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C1152-7AAD-408B-AF27-2005E055B18A}" type="datetimeFigureOut">
              <a:rPr lang="es-MX" smtClean="0"/>
              <a:t>30/08/2012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9A5D8-2E26-40EA-9993-2574400F7D1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1729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C1152-7AAD-408B-AF27-2005E055B18A}" type="datetimeFigureOut">
              <a:rPr lang="es-MX" smtClean="0"/>
              <a:t>30/08/2012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9A5D8-2E26-40EA-9993-2574400F7D1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084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C1152-7AAD-408B-AF27-2005E055B18A}" type="datetimeFigureOut">
              <a:rPr lang="es-MX" smtClean="0"/>
              <a:t>30/08/2012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9A5D8-2E26-40EA-9993-2574400F7D1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6200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C1152-7AAD-408B-AF27-2005E055B18A}" type="datetimeFigureOut">
              <a:rPr lang="es-MX" smtClean="0"/>
              <a:t>30/08/2012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9A5D8-2E26-40EA-9993-2574400F7D1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4085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C1152-7AAD-408B-AF27-2005E055B18A}" type="datetimeFigureOut">
              <a:rPr lang="es-MX" smtClean="0"/>
              <a:t>30/08/2012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9A5D8-2E26-40EA-9993-2574400F7D1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9432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338225">
            <a:off x="4573810" y="2071592"/>
            <a:ext cx="3175000" cy="3810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Objetivo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Apoyar al tomador de decisiones, en cuanto ayudarlo a cumplir con su función basado en estudios científicamente fundamentados.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428860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373737"/>
      </a:dk1>
      <a:lt1>
        <a:sysClr val="window" lastClr="F5F5F5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21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Objetivo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Objetivo</dc:title>
  <dc:creator>KALIN</dc:creator>
  <cp:lastModifiedBy>KALIN</cp:lastModifiedBy>
  <cp:revision>1</cp:revision>
  <dcterms:created xsi:type="dcterms:W3CDTF">2012-08-30T22:26:38Z</dcterms:created>
  <dcterms:modified xsi:type="dcterms:W3CDTF">2012-08-30T22:30:09Z</dcterms:modified>
</cp:coreProperties>
</file>