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28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819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97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0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1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79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92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729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08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20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408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1152-7AAD-408B-AF27-2005E055B18A}" type="datetimeFigureOut">
              <a:rPr lang="es-MX" smtClean="0"/>
              <a:t>30/08/2012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9A5D8-2E26-40EA-9993-2574400F7D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43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8225">
            <a:off x="4573810" y="2071592"/>
            <a:ext cx="3175000" cy="3810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Apoyar al tomador de decisiones, en cuanto ayudarlo a cumplir con su función basado en estudios científicamente fundamentados.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2886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373737"/>
      </a:dk1>
      <a:lt1>
        <a:sysClr val="window" lastClr="F5F5F5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Objetivo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</dc:title>
  <dc:creator>KALIN</dc:creator>
  <cp:lastModifiedBy>KALIN</cp:lastModifiedBy>
  <cp:revision>1</cp:revision>
  <dcterms:created xsi:type="dcterms:W3CDTF">2012-08-30T22:26:38Z</dcterms:created>
  <dcterms:modified xsi:type="dcterms:W3CDTF">2012-08-30T22:30:09Z</dcterms:modified>
</cp:coreProperties>
</file>