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32B010-8E19-408A-910B-701BA89326AE}" type="datetimeFigureOut">
              <a:rPr lang="es-CO" smtClean="0"/>
              <a:t>20/09/2012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026277-C912-434A-86EF-8B6CC2490DCA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616026"/>
            <a:ext cx="7272807" cy="4837309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3284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367985" y="404664"/>
            <a:ext cx="2408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tejidos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27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 MARCELA</dc:creator>
  <cp:lastModifiedBy>LINA MARCELA</cp:lastModifiedBy>
  <cp:revision>2</cp:revision>
  <dcterms:created xsi:type="dcterms:W3CDTF">2012-09-20T20:32:37Z</dcterms:created>
  <dcterms:modified xsi:type="dcterms:W3CDTF">2012-09-20T20:43:53Z</dcterms:modified>
</cp:coreProperties>
</file>