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F1CA-1C61-4823-84F1-C14C91AA54B9}" type="datetimeFigureOut">
              <a:rPr lang="es-CO" smtClean="0"/>
              <a:t>22/11/2012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2A0-6CB0-4919-BD7D-D6063EE0CD72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3827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F1CA-1C61-4823-84F1-C14C91AA54B9}" type="datetimeFigureOut">
              <a:rPr lang="es-CO" smtClean="0"/>
              <a:t>22/11/2012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2A0-6CB0-4919-BD7D-D6063EE0CD72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69878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F1CA-1C61-4823-84F1-C14C91AA54B9}" type="datetimeFigureOut">
              <a:rPr lang="es-CO" smtClean="0"/>
              <a:t>22/11/2012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2A0-6CB0-4919-BD7D-D6063EE0CD72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27322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F1CA-1C61-4823-84F1-C14C91AA54B9}" type="datetimeFigureOut">
              <a:rPr lang="es-CO" smtClean="0"/>
              <a:t>22/11/2012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2A0-6CB0-4919-BD7D-D6063EE0CD72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41641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F1CA-1C61-4823-84F1-C14C91AA54B9}" type="datetimeFigureOut">
              <a:rPr lang="es-CO" smtClean="0"/>
              <a:t>22/11/2012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2A0-6CB0-4919-BD7D-D6063EE0CD72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19927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F1CA-1C61-4823-84F1-C14C91AA54B9}" type="datetimeFigureOut">
              <a:rPr lang="es-CO" smtClean="0"/>
              <a:t>22/11/2012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2A0-6CB0-4919-BD7D-D6063EE0CD72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74723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F1CA-1C61-4823-84F1-C14C91AA54B9}" type="datetimeFigureOut">
              <a:rPr lang="es-CO" smtClean="0"/>
              <a:t>22/11/2012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2A0-6CB0-4919-BD7D-D6063EE0CD72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81318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F1CA-1C61-4823-84F1-C14C91AA54B9}" type="datetimeFigureOut">
              <a:rPr lang="es-CO" smtClean="0"/>
              <a:t>22/11/2012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2A0-6CB0-4919-BD7D-D6063EE0CD72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56459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F1CA-1C61-4823-84F1-C14C91AA54B9}" type="datetimeFigureOut">
              <a:rPr lang="es-CO" smtClean="0"/>
              <a:t>22/11/2012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2A0-6CB0-4919-BD7D-D6063EE0CD72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03458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F1CA-1C61-4823-84F1-C14C91AA54B9}" type="datetimeFigureOut">
              <a:rPr lang="es-CO" smtClean="0"/>
              <a:t>22/11/2012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2A0-6CB0-4919-BD7D-D6063EE0CD72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71336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F1CA-1C61-4823-84F1-C14C91AA54B9}" type="datetimeFigureOut">
              <a:rPr lang="es-CO" smtClean="0"/>
              <a:t>22/11/2012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2A0-6CB0-4919-BD7D-D6063EE0CD72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77435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7F1CA-1C61-4823-84F1-C14C91AA54B9}" type="datetimeFigureOut">
              <a:rPr lang="es-CO" smtClean="0"/>
              <a:t>22/11/2012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A12A0-6CB0-4919-BD7D-D6063EE0CD72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877763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23539"/>
            <a:ext cx="2160556" cy="2158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CO" b="1" dirty="0" smtClean="0"/>
              <a:t>    Estructura del cuento</a:t>
            </a:r>
            <a:endParaRPr lang="es-CO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s-CO" dirty="0" smtClean="0"/>
              <a:t>Desarrollo del cuento</a:t>
            </a:r>
          </a:p>
          <a:p>
            <a:pPr marL="0" indent="0" algn="ctr">
              <a:buNone/>
            </a:pPr>
            <a:endParaRPr lang="es-CO" dirty="0"/>
          </a:p>
          <a:p>
            <a:pPr marL="0" indent="0" algn="ctr">
              <a:buNone/>
            </a:pPr>
            <a:r>
              <a:rPr lang="es-CO" dirty="0" smtClean="0"/>
              <a:t>Es la parte donde encontramos el problema que se da entre los personajes</a:t>
            </a:r>
          </a:p>
          <a:p>
            <a:pPr marL="0" indent="0" algn="ctr">
              <a:buNone/>
            </a:pPr>
            <a:r>
              <a:rPr lang="es-CO" dirty="0" smtClean="0"/>
              <a:t>Ejemplo:</a:t>
            </a:r>
          </a:p>
          <a:p>
            <a:pPr marL="0" indent="0" algn="ctr">
              <a:buNone/>
            </a:pPr>
            <a:r>
              <a:rPr lang="es-CO" i="1" dirty="0" smtClean="0"/>
              <a:t>“Una madrastra que quería ser la mas hermosa del mundo, intenta acabar con la vida de su hijastras </a:t>
            </a:r>
            <a:r>
              <a:rPr lang="es-CO" i="1" dirty="0" smtClean="0"/>
              <a:t>«blanca </a:t>
            </a:r>
            <a:r>
              <a:rPr lang="es-CO" i="1" smtClean="0"/>
              <a:t>nieves», </a:t>
            </a:r>
            <a:r>
              <a:rPr lang="es-CO" i="1" dirty="0" smtClean="0"/>
              <a:t>para lograr su </a:t>
            </a:r>
            <a:r>
              <a:rPr lang="es-CO" i="1" dirty="0" smtClean="0"/>
              <a:t>objetivo –Convertirse en la mujer mas linda de todas-” </a:t>
            </a:r>
            <a:endParaRPr lang="es-CO" i="1" dirty="0" smtClean="0"/>
          </a:p>
        </p:txBody>
      </p:sp>
    </p:spTree>
    <p:extLst>
      <p:ext uri="{BB962C8B-B14F-4D97-AF65-F5344CB8AC3E}">
        <p14:creationId xmlns:p14="http://schemas.microsoft.com/office/powerpoint/2010/main" val="207331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60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Tema de Office</vt:lpstr>
      <vt:lpstr>    Estructura del cuento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Cuento</dc:title>
  <dc:creator>User</dc:creator>
  <cp:lastModifiedBy>harold</cp:lastModifiedBy>
  <cp:revision>5</cp:revision>
  <dcterms:created xsi:type="dcterms:W3CDTF">2012-11-21T21:42:04Z</dcterms:created>
  <dcterms:modified xsi:type="dcterms:W3CDTF">2012-11-22T14:41:33Z</dcterms:modified>
</cp:coreProperties>
</file>