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Elementos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/>
              <a:t>El espacio</a:t>
            </a:r>
          </a:p>
          <a:p>
            <a:pPr marL="0" indent="0" algn="ctr">
              <a:buNone/>
            </a:pPr>
            <a:r>
              <a:rPr lang="es-CO" dirty="0" smtClean="0"/>
              <a:t>Son los lugares donde se desarrolla el cuento.</a:t>
            </a:r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Ejemplo</a:t>
            </a:r>
          </a:p>
          <a:p>
            <a:pPr marL="0" indent="0" algn="ctr">
              <a:buNone/>
            </a:pPr>
            <a:r>
              <a:rPr lang="es-CO" dirty="0" smtClean="0"/>
              <a:t>En una laguna, en el mar, en la ciudad o en el bosque.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Elementos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9</cp:revision>
  <dcterms:created xsi:type="dcterms:W3CDTF">2012-11-21T21:42:04Z</dcterms:created>
  <dcterms:modified xsi:type="dcterms:W3CDTF">2012-11-21T22:23:05Z</dcterms:modified>
</cp:coreProperties>
</file>