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382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9878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732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164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992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472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131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645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345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33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743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7F1CA-1C61-4823-84F1-C14C91AA54B9}" type="datetimeFigureOut">
              <a:rPr lang="es-CO" smtClean="0"/>
              <a:t>21/11/2012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A12A0-6CB0-4919-BD7D-D6063EE0CD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77763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3539"/>
            <a:ext cx="2160556" cy="2158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O" b="1" dirty="0" smtClean="0"/>
              <a:t>    Elementos del cuento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O" dirty="0" smtClean="0"/>
              <a:t>El espacio</a:t>
            </a:r>
          </a:p>
          <a:p>
            <a:pPr marL="0" indent="0" algn="ctr">
              <a:buNone/>
            </a:pPr>
            <a:r>
              <a:rPr lang="es-CO" dirty="0" smtClean="0"/>
              <a:t>Son los lugares donde se desarrolla el cuento.</a:t>
            </a:r>
          </a:p>
          <a:p>
            <a:pPr marL="0" indent="0" algn="ctr">
              <a:buNone/>
            </a:pPr>
            <a:endParaRPr lang="es-CO" dirty="0"/>
          </a:p>
          <a:p>
            <a:pPr marL="0" indent="0" algn="ctr">
              <a:buNone/>
            </a:pPr>
            <a:r>
              <a:rPr lang="es-CO" dirty="0" smtClean="0"/>
              <a:t>Ejemplo</a:t>
            </a:r>
          </a:p>
          <a:p>
            <a:pPr marL="0" indent="0" algn="ctr">
              <a:buNone/>
            </a:pPr>
            <a:r>
              <a:rPr lang="es-CO" dirty="0" smtClean="0"/>
              <a:t>En una laguna, en el mar, en la ciudad o en el bosque.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733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32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 Elementos del cuento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Cuento</dc:title>
  <dc:creator>User</dc:creator>
  <cp:lastModifiedBy>User</cp:lastModifiedBy>
  <cp:revision>9</cp:revision>
  <dcterms:created xsi:type="dcterms:W3CDTF">2012-11-21T21:42:04Z</dcterms:created>
  <dcterms:modified xsi:type="dcterms:W3CDTF">2012-11-21T22:23:05Z</dcterms:modified>
</cp:coreProperties>
</file>