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90" r:id="rId4"/>
    <p:sldId id="289" r:id="rId5"/>
    <p:sldId id="261" r:id="rId6"/>
    <p:sldId id="287" r:id="rId7"/>
    <p:sldId id="281" r:id="rId8"/>
    <p:sldId id="268" r:id="rId9"/>
    <p:sldId id="291" r:id="rId10"/>
    <p:sldId id="269" r:id="rId11"/>
    <p:sldId id="270" r:id="rId12"/>
    <p:sldId id="262" r:id="rId13"/>
    <p:sldId id="258" r:id="rId14"/>
    <p:sldId id="288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66"/>
    <a:srgbClr val="FFFF00"/>
    <a:srgbClr val="E7FDFC"/>
    <a:srgbClr val="FFFF99"/>
    <a:srgbClr val="FF99CC"/>
    <a:srgbClr val="993300"/>
    <a:srgbClr val="006600"/>
    <a:srgbClr val="00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0" autoAdjust="0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B8069-849D-48B9-A0DB-97C6811CD1D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9DFE00F8-6117-4794-BC77-8E4C7526B1C7}">
      <dgm:prSet phldrT="[Texto]"/>
      <dgm:spPr>
        <a:ln w="57150">
          <a:solidFill>
            <a:srgbClr val="FF66FF"/>
          </a:solidFill>
        </a:ln>
      </dgm:spPr>
      <dgm:t>
        <a:bodyPr/>
        <a:lstStyle/>
        <a:p>
          <a:r>
            <a:rPr lang="es-PA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Systematic  planning</a:t>
          </a:r>
          <a:endParaRPr lang="es-PA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B8B464-9FBD-4CA8-89CC-1353566C4E1C}" type="parTrans" cxnId="{0BA37DE0-1630-49ED-8A9F-55389CA953CE}">
      <dgm:prSet/>
      <dgm:spPr/>
      <dgm:t>
        <a:bodyPr/>
        <a:lstStyle/>
        <a:p>
          <a:endParaRPr lang="es-PA"/>
        </a:p>
      </dgm:t>
    </dgm:pt>
    <dgm:pt modelId="{07F3C286-6984-4B67-B842-5A3084ADC885}" type="sibTrans" cxnId="{0BA37DE0-1630-49ED-8A9F-55389CA953CE}">
      <dgm:prSet/>
      <dgm:spPr>
        <a:solidFill>
          <a:srgbClr val="FF66FF"/>
        </a:solidFill>
      </dgm:spPr>
      <dgm:t>
        <a:bodyPr/>
        <a:lstStyle/>
        <a:p>
          <a:endParaRPr lang="es-PA"/>
        </a:p>
      </dgm:t>
    </dgm:pt>
    <dgm:pt modelId="{47FB9120-36E4-41E9-88A1-F89704C32F87}">
      <dgm:prSet phldrT="[Texto]" custT="1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Improve learning</a:t>
          </a:r>
          <a:endParaRPr lang="es-PA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31F1CF-CF7E-4401-9A63-2FDC00980ACF}" type="parTrans" cxnId="{3B9CE3A4-064E-4530-81FC-8553025306D7}">
      <dgm:prSet/>
      <dgm:spPr/>
      <dgm:t>
        <a:bodyPr/>
        <a:lstStyle/>
        <a:p>
          <a:endParaRPr lang="es-PA"/>
        </a:p>
      </dgm:t>
    </dgm:pt>
    <dgm:pt modelId="{BF21C725-407F-407B-8CFC-1C44CBD6A5BA}" type="sibTrans" cxnId="{3B9CE3A4-064E-4530-81FC-8553025306D7}">
      <dgm:prSet/>
      <dgm:spPr/>
      <dgm:t>
        <a:bodyPr/>
        <a:lstStyle/>
        <a:p>
          <a:endParaRPr lang="es-PA"/>
        </a:p>
      </dgm:t>
    </dgm:pt>
    <dgm:pt modelId="{3F08A09E-004D-47E8-9E0D-EBDE994BBFD7}">
      <dgm:prSet phldrT="[Texto]" custT="1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sz="20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Communicative</a:t>
          </a:r>
          <a:r>
            <a:rPr lang="es-PA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purposes</a:t>
          </a:r>
          <a:endParaRPr lang="es-PA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447116-5FF1-4547-9033-6687945451C3}" type="parTrans" cxnId="{7681E45C-CD96-40F8-9374-3D2CCC11202E}">
      <dgm:prSet/>
      <dgm:spPr/>
      <dgm:t>
        <a:bodyPr/>
        <a:lstStyle/>
        <a:p>
          <a:endParaRPr lang="es-PA"/>
        </a:p>
      </dgm:t>
    </dgm:pt>
    <dgm:pt modelId="{BA6B9CCC-83CB-4030-9F32-F81859DBEF7E}" type="sibTrans" cxnId="{7681E45C-CD96-40F8-9374-3D2CCC11202E}">
      <dgm:prSet/>
      <dgm:spPr/>
      <dgm:t>
        <a:bodyPr/>
        <a:lstStyle/>
        <a:p>
          <a:endParaRPr lang="es-PA"/>
        </a:p>
      </dgm:t>
    </dgm:pt>
    <dgm:pt modelId="{86E55E86-F21A-4E3F-A778-9239CC1A255C}">
      <dgm:prSet phldrT="[Texto]"/>
      <dgm:spPr>
        <a:ln w="57150">
          <a:solidFill>
            <a:srgbClr val="FF66FF"/>
          </a:solidFill>
        </a:ln>
      </dgm:spPr>
      <dgm:t>
        <a:bodyPr/>
        <a:lstStyle/>
        <a:p>
          <a:r>
            <a:rPr lang="es-PA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Learner-centered activities</a:t>
          </a:r>
          <a:endParaRPr lang="es-PA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4916BF-FD47-4E0B-8D6A-8DFAE284C914}" type="parTrans" cxnId="{C1E2A76D-251E-4C80-BC05-3F6E1F126F99}">
      <dgm:prSet/>
      <dgm:spPr/>
      <dgm:t>
        <a:bodyPr/>
        <a:lstStyle/>
        <a:p>
          <a:endParaRPr lang="es-PA"/>
        </a:p>
      </dgm:t>
    </dgm:pt>
    <dgm:pt modelId="{3C81DDD5-707F-4C2D-A4EC-1E2A02D97A78}" type="sibTrans" cxnId="{C1E2A76D-251E-4C80-BC05-3F6E1F126F99}">
      <dgm:prSet/>
      <dgm:spPr>
        <a:solidFill>
          <a:srgbClr val="FF66FF"/>
        </a:solidFill>
      </dgm:spPr>
      <dgm:t>
        <a:bodyPr/>
        <a:lstStyle/>
        <a:p>
          <a:endParaRPr lang="es-PA"/>
        </a:p>
      </dgm:t>
    </dgm:pt>
    <dgm:pt modelId="{D1244385-8125-409E-9FBF-0549AD2382A7}">
      <dgm:prSet phldrT="[Texto]" custT="1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Emphasis</a:t>
          </a:r>
          <a:r>
            <a:rPr lang="es-PA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on</a:t>
          </a:r>
          <a:r>
            <a:rPr lang="es-PA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intuition</a:t>
          </a:r>
          <a:endParaRPr lang="es-PA" sz="20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AA5537-5A13-4D20-9C3A-74FC83F2068D}" type="parTrans" cxnId="{D97092AD-CC09-44CD-B028-FC6884C7772A}">
      <dgm:prSet/>
      <dgm:spPr/>
      <dgm:t>
        <a:bodyPr/>
        <a:lstStyle/>
        <a:p>
          <a:endParaRPr lang="es-PA"/>
        </a:p>
      </dgm:t>
    </dgm:pt>
    <dgm:pt modelId="{843467B1-53CA-4643-BD12-7164F4B76267}" type="sibTrans" cxnId="{D97092AD-CC09-44CD-B028-FC6884C7772A}">
      <dgm:prSet/>
      <dgm:spPr/>
      <dgm:t>
        <a:bodyPr/>
        <a:lstStyle/>
        <a:p>
          <a:endParaRPr lang="es-PA"/>
        </a:p>
      </dgm:t>
    </dgm:pt>
    <dgm:pt modelId="{E2A90F4E-B292-428B-A2FD-8DFE62686518}">
      <dgm:prSet phldrT="[Texto]" custT="1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Skills</a:t>
          </a:r>
          <a:r>
            <a:rPr lang="es-PA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of </a:t>
          </a:r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analysis</a:t>
          </a:r>
          <a:r>
            <a:rPr lang="es-PA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and </a:t>
          </a:r>
          <a:r>
            <a:rPr lang="es-PA" sz="20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reason</a:t>
          </a:r>
          <a:endParaRPr lang="es-PA" sz="20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05142B-8F74-42DF-AE88-76309EB0AD30}" type="parTrans" cxnId="{5F691502-8FF2-4A58-B56E-818619996277}">
      <dgm:prSet/>
      <dgm:spPr/>
      <dgm:t>
        <a:bodyPr/>
        <a:lstStyle/>
        <a:p>
          <a:endParaRPr lang="es-PA"/>
        </a:p>
      </dgm:t>
    </dgm:pt>
    <dgm:pt modelId="{CC44F6AF-2700-4385-AD65-44BE138963EA}" type="sibTrans" cxnId="{5F691502-8FF2-4A58-B56E-818619996277}">
      <dgm:prSet/>
      <dgm:spPr/>
      <dgm:t>
        <a:bodyPr/>
        <a:lstStyle/>
        <a:p>
          <a:endParaRPr lang="es-PA"/>
        </a:p>
      </dgm:t>
    </dgm:pt>
    <dgm:pt modelId="{27865CAD-21D1-4042-8161-6B9AE55E270E}">
      <dgm:prSet phldrT="[Texto]" custT="1"/>
      <dgm:spPr>
        <a:ln w="57150">
          <a:solidFill>
            <a:srgbClr val="FF66FF"/>
          </a:solidFill>
        </a:ln>
      </dgm:spPr>
      <dgm:t>
        <a:bodyPr/>
        <a:lstStyle/>
        <a:p>
          <a:r>
            <a:rPr lang="es-PA" sz="20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Flexibility</a:t>
          </a:r>
          <a:endParaRPr lang="es-PA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636CF9-A870-425B-AE79-655FB9E3A5FE}" type="parTrans" cxnId="{05AC0F89-8985-47AA-A9EE-477C5AB271E3}">
      <dgm:prSet/>
      <dgm:spPr/>
      <dgm:t>
        <a:bodyPr/>
        <a:lstStyle/>
        <a:p>
          <a:endParaRPr lang="es-PA"/>
        </a:p>
      </dgm:t>
    </dgm:pt>
    <dgm:pt modelId="{9812F1D9-E9D6-41D1-9AA3-9356005CF2E6}" type="sibTrans" cxnId="{05AC0F89-8985-47AA-A9EE-477C5AB271E3}">
      <dgm:prSet/>
      <dgm:spPr/>
      <dgm:t>
        <a:bodyPr/>
        <a:lstStyle/>
        <a:p>
          <a:endParaRPr lang="es-PA"/>
        </a:p>
      </dgm:t>
    </dgm:pt>
    <dgm:pt modelId="{D0ADE10E-4B35-4652-85C4-6D7312A9D345}">
      <dgm:prSet phldrT="[Texto]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dirty="0" err="1" smtClean="0"/>
            <a:t>Needs</a:t>
          </a:r>
          <a:endParaRPr lang="es-PA" dirty="0"/>
        </a:p>
      </dgm:t>
    </dgm:pt>
    <dgm:pt modelId="{B1FFE8E6-0854-416A-A619-A0FD54E48D13}" type="parTrans" cxnId="{E4323D3C-043D-4CD5-95DC-100DD3098869}">
      <dgm:prSet/>
      <dgm:spPr/>
      <dgm:t>
        <a:bodyPr/>
        <a:lstStyle/>
        <a:p>
          <a:endParaRPr lang="es-PA"/>
        </a:p>
      </dgm:t>
    </dgm:pt>
    <dgm:pt modelId="{BB4CEFC9-E25E-47A0-8AB1-AF2923DCCB26}" type="sibTrans" cxnId="{E4323D3C-043D-4CD5-95DC-100DD3098869}">
      <dgm:prSet/>
      <dgm:spPr/>
      <dgm:t>
        <a:bodyPr/>
        <a:lstStyle/>
        <a:p>
          <a:endParaRPr lang="es-PA"/>
        </a:p>
      </dgm:t>
    </dgm:pt>
    <dgm:pt modelId="{D8D5701C-EF94-46FC-945C-B6E0D2E7EEF3}">
      <dgm:prSet phldrT="[Texto]"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A" dirty="0" err="1" smtClean="0"/>
            <a:t>Interests</a:t>
          </a:r>
          <a:endParaRPr lang="es-PA" dirty="0"/>
        </a:p>
      </dgm:t>
    </dgm:pt>
    <dgm:pt modelId="{9F3F1EAC-1098-4F24-A18E-4A61034181F4}" type="parTrans" cxnId="{14145E77-515D-4C33-A2C9-AE375F91A67D}">
      <dgm:prSet/>
      <dgm:spPr/>
      <dgm:t>
        <a:bodyPr/>
        <a:lstStyle/>
        <a:p>
          <a:endParaRPr lang="es-PA"/>
        </a:p>
      </dgm:t>
    </dgm:pt>
    <dgm:pt modelId="{E1F6C558-65A8-410E-8834-5C72DF0AC988}" type="sibTrans" cxnId="{14145E77-515D-4C33-A2C9-AE375F91A67D}">
      <dgm:prSet/>
      <dgm:spPr/>
      <dgm:t>
        <a:bodyPr/>
        <a:lstStyle/>
        <a:p>
          <a:endParaRPr lang="es-PA"/>
        </a:p>
      </dgm:t>
    </dgm:pt>
    <dgm:pt modelId="{D86FC3A8-A2AE-42D6-B596-480485FD89D1}" type="pres">
      <dgm:prSet presAssocID="{46EB8069-849D-48B9-A0DB-97C6811CD1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46D560AA-E7B9-4AED-86A9-FCD41B709759}" type="pres">
      <dgm:prSet presAssocID="{46EB8069-849D-48B9-A0DB-97C6811CD1D4}" presName="tSp" presStyleCnt="0"/>
      <dgm:spPr/>
      <dgm:t>
        <a:bodyPr/>
        <a:lstStyle/>
        <a:p>
          <a:endParaRPr lang="es-ES"/>
        </a:p>
      </dgm:t>
    </dgm:pt>
    <dgm:pt modelId="{6D72B050-2AB7-4463-9DE7-D641B4410C7D}" type="pres">
      <dgm:prSet presAssocID="{46EB8069-849D-48B9-A0DB-97C6811CD1D4}" presName="bSp" presStyleCnt="0"/>
      <dgm:spPr/>
      <dgm:t>
        <a:bodyPr/>
        <a:lstStyle/>
        <a:p>
          <a:endParaRPr lang="es-ES"/>
        </a:p>
      </dgm:t>
    </dgm:pt>
    <dgm:pt modelId="{8C47E6AA-3FA0-48BF-8502-19727B32FD23}" type="pres">
      <dgm:prSet presAssocID="{46EB8069-849D-48B9-A0DB-97C6811CD1D4}" presName="process" presStyleCnt="0"/>
      <dgm:spPr/>
      <dgm:t>
        <a:bodyPr/>
        <a:lstStyle/>
        <a:p>
          <a:endParaRPr lang="es-ES"/>
        </a:p>
      </dgm:t>
    </dgm:pt>
    <dgm:pt modelId="{C4323CCD-8FF4-4920-8399-354AAD62E193}" type="pres">
      <dgm:prSet presAssocID="{9DFE00F8-6117-4794-BC77-8E4C7526B1C7}" presName="composite1" presStyleCnt="0"/>
      <dgm:spPr/>
      <dgm:t>
        <a:bodyPr/>
        <a:lstStyle/>
        <a:p>
          <a:endParaRPr lang="es-ES"/>
        </a:p>
      </dgm:t>
    </dgm:pt>
    <dgm:pt modelId="{6C51B999-0DF0-48CB-9555-B8F1A9FC59CE}" type="pres">
      <dgm:prSet presAssocID="{9DFE00F8-6117-4794-BC77-8E4C7526B1C7}" presName="dummyNode1" presStyleLbl="node1" presStyleIdx="0" presStyleCnt="3"/>
      <dgm:spPr/>
      <dgm:t>
        <a:bodyPr/>
        <a:lstStyle/>
        <a:p>
          <a:endParaRPr lang="es-ES"/>
        </a:p>
      </dgm:t>
    </dgm:pt>
    <dgm:pt modelId="{45427B64-59BC-4D8E-9E3B-C581A7404911}" type="pres">
      <dgm:prSet presAssocID="{9DFE00F8-6117-4794-BC77-8E4C7526B1C7}" presName="childNode1" presStyleLbl="bgAcc1" presStyleIdx="0" presStyleCnt="3" custScaleX="125221" custScaleY="13612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44EA31B-9777-4BEC-B2B4-DF51C8B66FDB}" type="pres">
      <dgm:prSet presAssocID="{9DFE00F8-6117-4794-BC77-8E4C7526B1C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2FF7975-F83C-4A2E-850F-6599706B77E6}" type="pres">
      <dgm:prSet presAssocID="{9DFE00F8-6117-4794-BC77-8E4C7526B1C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C3D4305-7E56-48C3-B697-CA7C93C4441A}" type="pres">
      <dgm:prSet presAssocID="{9DFE00F8-6117-4794-BC77-8E4C7526B1C7}" presName="connSite1" presStyleCnt="0"/>
      <dgm:spPr/>
      <dgm:t>
        <a:bodyPr/>
        <a:lstStyle/>
        <a:p>
          <a:endParaRPr lang="es-ES"/>
        </a:p>
      </dgm:t>
    </dgm:pt>
    <dgm:pt modelId="{8DDF0063-E410-47E5-9BC7-AA3DC1FB83B2}" type="pres">
      <dgm:prSet presAssocID="{07F3C286-6984-4B67-B842-5A3084ADC885}" presName="Name9" presStyleLbl="sibTrans2D1" presStyleIdx="0" presStyleCnt="2" custLinFactNeighborX="-32543" custLinFactNeighborY="-10555"/>
      <dgm:spPr/>
      <dgm:t>
        <a:bodyPr/>
        <a:lstStyle/>
        <a:p>
          <a:endParaRPr lang="es-PA"/>
        </a:p>
      </dgm:t>
    </dgm:pt>
    <dgm:pt modelId="{D7288B11-FA02-4762-843B-CDFE315D7CD6}" type="pres">
      <dgm:prSet presAssocID="{86E55E86-F21A-4E3F-A778-9239CC1A255C}" presName="composite2" presStyleCnt="0"/>
      <dgm:spPr/>
      <dgm:t>
        <a:bodyPr/>
        <a:lstStyle/>
        <a:p>
          <a:endParaRPr lang="es-ES"/>
        </a:p>
      </dgm:t>
    </dgm:pt>
    <dgm:pt modelId="{B6592CF8-01AC-4AFB-8D28-0DC76F9C30A9}" type="pres">
      <dgm:prSet presAssocID="{86E55E86-F21A-4E3F-A778-9239CC1A255C}" presName="dummyNode2" presStyleLbl="node1" presStyleIdx="0" presStyleCnt="3"/>
      <dgm:spPr/>
      <dgm:t>
        <a:bodyPr/>
        <a:lstStyle/>
        <a:p>
          <a:endParaRPr lang="es-ES"/>
        </a:p>
      </dgm:t>
    </dgm:pt>
    <dgm:pt modelId="{A92B5479-A77A-400A-90EA-AD4215F1CCBC}" type="pres">
      <dgm:prSet presAssocID="{86E55E86-F21A-4E3F-A778-9239CC1A255C}" presName="childNode2" presStyleLbl="bgAcc1" presStyleIdx="1" presStyleCnt="3" custScaleX="106610" custScaleY="169435" custLinFactNeighborX="-463" custLinFactNeighborY="5578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3A9830D-FAC2-4201-898A-50B6767F4523}" type="pres">
      <dgm:prSet presAssocID="{86E55E86-F21A-4E3F-A778-9239CC1A25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960F5EA-2CD5-4F51-8CB9-496630A7F498}" type="pres">
      <dgm:prSet presAssocID="{86E55E86-F21A-4E3F-A778-9239CC1A255C}" presName="parentNode2" presStyleLbl="node1" presStyleIdx="1" presStyleCnt="3" custScaleY="135960" custLinFactNeighborX="76" custLinFactNeighborY="-17195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88F7BDB-B883-4D58-B595-9A3145AD7872}" type="pres">
      <dgm:prSet presAssocID="{86E55E86-F21A-4E3F-A778-9239CC1A255C}" presName="connSite2" presStyleCnt="0"/>
      <dgm:spPr/>
      <dgm:t>
        <a:bodyPr/>
        <a:lstStyle/>
        <a:p>
          <a:endParaRPr lang="es-ES"/>
        </a:p>
      </dgm:t>
    </dgm:pt>
    <dgm:pt modelId="{F094DFAF-5992-4D28-8270-726DAE5904F2}" type="pres">
      <dgm:prSet presAssocID="{3C81DDD5-707F-4C2D-A4EC-1E2A02D97A78}" presName="Name18" presStyleLbl="sibTrans2D1" presStyleIdx="1" presStyleCnt="2" custLinFactNeighborX="6772" custLinFactNeighborY="6428"/>
      <dgm:spPr/>
      <dgm:t>
        <a:bodyPr/>
        <a:lstStyle/>
        <a:p>
          <a:endParaRPr lang="es-PA"/>
        </a:p>
      </dgm:t>
    </dgm:pt>
    <dgm:pt modelId="{9D2C2A10-DD24-4229-A19D-646A808FF68C}" type="pres">
      <dgm:prSet presAssocID="{27865CAD-21D1-4042-8161-6B9AE55E270E}" presName="composite1" presStyleCnt="0"/>
      <dgm:spPr/>
      <dgm:t>
        <a:bodyPr/>
        <a:lstStyle/>
        <a:p>
          <a:endParaRPr lang="es-ES"/>
        </a:p>
      </dgm:t>
    </dgm:pt>
    <dgm:pt modelId="{9B7B9D05-595E-4696-ACEA-1921437B8F03}" type="pres">
      <dgm:prSet presAssocID="{27865CAD-21D1-4042-8161-6B9AE55E270E}" presName="dummyNode1" presStyleLbl="node1" presStyleIdx="1" presStyleCnt="3"/>
      <dgm:spPr/>
      <dgm:t>
        <a:bodyPr/>
        <a:lstStyle/>
        <a:p>
          <a:endParaRPr lang="es-ES"/>
        </a:p>
      </dgm:t>
    </dgm:pt>
    <dgm:pt modelId="{6F3F6BCD-D6AB-4691-9F06-1FD7AD286488}" type="pres">
      <dgm:prSet presAssocID="{27865CAD-21D1-4042-8161-6B9AE55E270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6321A77-5819-4E96-8AA2-93CB1C46A9E0}" type="pres">
      <dgm:prSet presAssocID="{27865CAD-21D1-4042-8161-6B9AE55E270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4D95A37-25E8-43E6-8E17-27D5C0D389DF}" type="pres">
      <dgm:prSet presAssocID="{27865CAD-21D1-4042-8161-6B9AE55E270E}" presName="parentNode1" presStyleLbl="node1" presStyleIdx="2" presStyleCnt="3" custScaleX="117116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DEEACE9-9076-456E-9DF5-A37A38F3C52F}" type="pres">
      <dgm:prSet presAssocID="{27865CAD-21D1-4042-8161-6B9AE55E270E}" presName="connSite1" presStyleCnt="0"/>
      <dgm:spPr/>
      <dgm:t>
        <a:bodyPr/>
        <a:lstStyle/>
        <a:p>
          <a:endParaRPr lang="es-ES"/>
        </a:p>
      </dgm:t>
    </dgm:pt>
  </dgm:ptLst>
  <dgm:cxnLst>
    <dgm:cxn modelId="{C1E2A76D-251E-4C80-BC05-3F6E1F126F99}" srcId="{46EB8069-849D-48B9-A0DB-97C6811CD1D4}" destId="{86E55E86-F21A-4E3F-A778-9239CC1A255C}" srcOrd="1" destOrd="0" parTransId="{9C4916BF-FD47-4E0B-8D6A-8DFAE284C914}" sibTransId="{3C81DDD5-707F-4C2D-A4EC-1E2A02D97A78}"/>
    <dgm:cxn modelId="{6AABD569-2E03-46A3-B998-CB805E5A40F2}" type="presOf" srcId="{07F3C286-6984-4B67-B842-5A3084ADC885}" destId="{8DDF0063-E410-47E5-9BC7-AA3DC1FB83B2}" srcOrd="0" destOrd="0" presId="urn:microsoft.com/office/officeart/2005/8/layout/hProcess4"/>
    <dgm:cxn modelId="{0F263E9E-ECCC-45EF-953E-19E6140DAC69}" type="presOf" srcId="{D1244385-8125-409E-9FBF-0549AD2382A7}" destId="{F3A9830D-FAC2-4201-898A-50B6767F4523}" srcOrd="1" destOrd="0" presId="urn:microsoft.com/office/officeart/2005/8/layout/hProcess4"/>
    <dgm:cxn modelId="{640DD4E7-E206-4F71-8957-B2DC149765E9}" type="presOf" srcId="{E2A90F4E-B292-428B-A2FD-8DFE62686518}" destId="{F3A9830D-FAC2-4201-898A-50B6767F4523}" srcOrd="1" destOrd="1" presId="urn:microsoft.com/office/officeart/2005/8/layout/hProcess4"/>
    <dgm:cxn modelId="{76CCE685-7CC9-41B0-A224-471F27E3D336}" type="presOf" srcId="{86E55E86-F21A-4E3F-A778-9239CC1A255C}" destId="{4960F5EA-2CD5-4F51-8CB9-496630A7F498}" srcOrd="0" destOrd="0" presId="urn:microsoft.com/office/officeart/2005/8/layout/hProcess4"/>
    <dgm:cxn modelId="{14145E77-515D-4C33-A2C9-AE375F91A67D}" srcId="{27865CAD-21D1-4042-8161-6B9AE55E270E}" destId="{D8D5701C-EF94-46FC-945C-B6E0D2E7EEF3}" srcOrd="1" destOrd="0" parTransId="{9F3F1EAC-1098-4F24-A18E-4A61034181F4}" sibTransId="{E1F6C558-65A8-410E-8834-5C72DF0AC988}"/>
    <dgm:cxn modelId="{3B9CE3A4-064E-4530-81FC-8553025306D7}" srcId="{9DFE00F8-6117-4794-BC77-8E4C7526B1C7}" destId="{47FB9120-36E4-41E9-88A1-F89704C32F87}" srcOrd="0" destOrd="0" parTransId="{4531F1CF-CF7E-4401-9A63-2FDC00980ACF}" sibTransId="{BF21C725-407F-407B-8CFC-1C44CBD6A5BA}"/>
    <dgm:cxn modelId="{5F691502-8FF2-4A58-B56E-818619996277}" srcId="{86E55E86-F21A-4E3F-A778-9239CC1A255C}" destId="{E2A90F4E-B292-428B-A2FD-8DFE62686518}" srcOrd="1" destOrd="0" parTransId="{7105142B-8F74-42DF-AE88-76309EB0AD30}" sibTransId="{CC44F6AF-2700-4385-AD65-44BE138963EA}"/>
    <dgm:cxn modelId="{B3D3AC8D-2A6F-4207-A208-5389C8E2838C}" type="presOf" srcId="{3C81DDD5-707F-4C2D-A4EC-1E2A02D97A78}" destId="{F094DFAF-5992-4D28-8270-726DAE5904F2}" srcOrd="0" destOrd="0" presId="urn:microsoft.com/office/officeart/2005/8/layout/hProcess4"/>
    <dgm:cxn modelId="{40C83FF6-0BD8-4560-A7CD-72403316A505}" type="presOf" srcId="{9DFE00F8-6117-4794-BC77-8E4C7526B1C7}" destId="{72FF7975-F83C-4A2E-850F-6599706B77E6}" srcOrd="0" destOrd="0" presId="urn:microsoft.com/office/officeart/2005/8/layout/hProcess4"/>
    <dgm:cxn modelId="{7681E45C-CD96-40F8-9374-3D2CCC11202E}" srcId="{9DFE00F8-6117-4794-BC77-8E4C7526B1C7}" destId="{3F08A09E-004D-47E8-9E0D-EBDE994BBFD7}" srcOrd="1" destOrd="0" parTransId="{27447116-5FF1-4547-9033-6687945451C3}" sibTransId="{BA6B9CCC-83CB-4030-9F32-F81859DBEF7E}"/>
    <dgm:cxn modelId="{05AC0F89-8985-47AA-A9EE-477C5AB271E3}" srcId="{46EB8069-849D-48B9-A0DB-97C6811CD1D4}" destId="{27865CAD-21D1-4042-8161-6B9AE55E270E}" srcOrd="2" destOrd="0" parTransId="{80636CF9-A870-425B-AE79-655FB9E3A5FE}" sibTransId="{9812F1D9-E9D6-41D1-9AA3-9356005CF2E6}"/>
    <dgm:cxn modelId="{D97092AD-CC09-44CD-B028-FC6884C7772A}" srcId="{86E55E86-F21A-4E3F-A778-9239CC1A255C}" destId="{D1244385-8125-409E-9FBF-0549AD2382A7}" srcOrd="0" destOrd="0" parTransId="{C4AA5537-5A13-4D20-9C3A-74FC83F2068D}" sibTransId="{843467B1-53CA-4643-BD12-7164F4B76267}"/>
    <dgm:cxn modelId="{B4F8B69D-C235-48D2-AFAA-099BA9D50D04}" type="presOf" srcId="{D8D5701C-EF94-46FC-945C-B6E0D2E7EEF3}" destId="{6F3F6BCD-D6AB-4691-9F06-1FD7AD286488}" srcOrd="0" destOrd="1" presId="urn:microsoft.com/office/officeart/2005/8/layout/hProcess4"/>
    <dgm:cxn modelId="{E5B5663A-C990-4E7E-9FCE-E5DC6C2CB597}" type="presOf" srcId="{D0ADE10E-4B35-4652-85C4-6D7312A9D345}" destId="{36321A77-5819-4E96-8AA2-93CB1C46A9E0}" srcOrd="1" destOrd="0" presId="urn:microsoft.com/office/officeart/2005/8/layout/hProcess4"/>
    <dgm:cxn modelId="{414F87D6-886D-4B8C-A1C0-2F1A9F7A4223}" type="presOf" srcId="{27865CAD-21D1-4042-8161-6B9AE55E270E}" destId="{24D95A37-25E8-43E6-8E17-27D5C0D389DF}" srcOrd="0" destOrd="0" presId="urn:microsoft.com/office/officeart/2005/8/layout/hProcess4"/>
    <dgm:cxn modelId="{5452822A-D5AA-44DE-B48A-339CABA221B2}" type="presOf" srcId="{47FB9120-36E4-41E9-88A1-F89704C32F87}" destId="{45427B64-59BC-4D8E-9E3B-C581A7404911}" srcOrd="0" destOrd="0" presId="urn:microsoft.com/office/officeart/2005/8/layout/hProcess4"/>
    <dgm:cxn modelId="{B057E4EE-CCB9-48F1-931D-4CDC7DEE3ADF}" type="presOf" srcId="{47FB9120-36E4-41E9-88A1-F89704C32F87}" destId="{844EA31B-9777-4BEC-B2B4-DF51C8B66FDB}" srcOrd="1" destOrd="0" presId="urn:microsoft.com/office/officeart/2005/8/layout/hProcess4"/>
    <dgm:cxn modelId="{B72CECA0-A3E6-40D8-BA75-370DB57893C2}" type="presOf" srcId="{D1244385-8125-409E-9FBF-0549AD2382A7}" destId="{A92B5479-A77A-400A-90EA-AD4215F1CCBC}" srcOrd="0" destOrd="0" presId="urn:microsoft.com/office/officeart/2005/8/layout/hProcess4"/>
    <dgm:cxn modelId="{660CF7B5-280D-40B9-9BEA-7513AE2D60B9}" type="presOf" srcId="{E2A90F4E-B292-428B-A2FD-8DFE62686518}" destId="{A92B5479-A77A-400A-90EA-AD4215F1CCBC}" srcOrd="0" destOrd="1" presId="urn:microsoft.com/office/officeart/2005/8/layout/hProcess4"/>
    <dgm:cxn modelId="{0C0F58B3-93D3-443C-A77C-D04799ECF5E8}" type="presOf" srcId="{3F08A09E-004D-47E8-9E0D-EBDE994BBFD7}" destId="{45427B64-59BC-4D8E-9E3B-C581A7404911}" srcOrd="0" destOrd="1" presId="urn:microsoft.com/office/officeart/2005/8/layout/hProcess4"/>
    <dgm:cxn modelId="{0BA37DE0-1630-49ED-8A9F-55389CA953CE}" srcId="{46EB8069-849D-48B9-A0DB-97C6811CD1D4}" destId="{9DFE00F8-6117-4794-BC77-8E4C7526B1C7}" srcOrd="0" destOrd="0" parTransId="{13B8B464-9FBD-4CA8-89CC-1353566C4E1C}" sibTransId="{07F3C286-6984-4B67-B842-5A3084ADC885}"/>
    <dgm:cxn modelId="{76746490-F60B-406E-A9CB-8B5A453B5C1E}" type="presOf" srcId="{D0ADE10E-4B35-4652-85C4-6D7312A9D345}" destId="{6F3F6BCD-D6AB-4691-9F06-1FD7AD286488}" srcOrd="0" destOrd="0" presId="urn:microsoft.com/office/officeart/2005/8/layout/hProcess4"/>
    <dgm:cxn modelId="{F7AB1DB8-EEF7-4667-9BBC-5D27A2ACB396}" type="presOf" srcId="{D8D5701C-EF94-46FC-945C-B6E0D2E7EEF3}" destId="{36321A77-5819-4E96-8AA2-93CB1C46A9E0}" srcOrd="1" destOrd="1" presId="urn:microsoft.com/office/officeart/2005/8/layout/hProcess4"/>
    <dgm:cxn modelId="{36BA7756-AFFE-4B1F-9CF0-11585FB33A33}" type="presOf" srcId="{3F08A09E-004D-47E8-9E0D-EBDE994BBFD7}" destId="{844EA31B-9777-4BEC-B2B4-DF51C8B66FDB}" srcOrd="1" destOrd="1" presId="urn:microsoft.com/office/officeart/2005/8/layout/hProcess4"/>
    <dgm:cxn modelId="{856A7701-468D-4C97-BF5F-B242416DD3A5}" type="presOf" srcId="{46EB8069-849D-48B9-A0DB-97C6811CD1D4}" destId="{D86FC3A8-A2AE-42D6-B596-480485FD89D1}" srcOrd="0" destOrd="0" presId="urn:microsoft.com/office/officeart/2005/8/layout/hProcess4"/>
    <dgm:cxn modelId="{E4323D3C-043D-4CD5-95DC-100DD3098869}" srcId="{27865CAD-21D1-4042-8161-6B9AE55E270E}" destId="{D0ADE10E-4B35-4652-85C4-6D7312A9D345}" srcOrd="0" destOrd="0" parTransId="{B1FFE8E6-0854-416A-A619-A0FD54E48D13}" sibTransId="{BB4CEFC9-E25E-47A0-8AB1-AF2923DCCB26}"/>
    <dgm:cxn modelId="{4A7ACFEA-38AE-43B0-ACEA-B95BA29482DA}" type="presParOf" srcId="{D86FC3A8-A2AE-42D6-B596-480485FD89D1}" destId="{46D560AA-E7B9-4AED-86A9-FCD41B709759}" srcOrd="0" destOrd="0" presId="urn:microsoft.com/office/officeart/2005/8/layout/hProcess4"/>
    <dgm:cxn modelId="{485A952F-A2D3-47CF-BF8F-76B38E94BBF9}" type="presParOf" srcId="{D86FC3A8-A2AE-42D6-B596-480485FD89D1}" destId="{6D72B050-2AB7-4463-9DE7-D641B4410C7D}" srcOrd="1" destOrd="0" presId="urn:microsoft.com/office/officeart/2005/8/layout/hProcess4"/>
    <dgm:cxn modelId="{7D20AD39-BAA9-45E8-ADD4-565356C6D22A}" type="presParOf" srcId="{D86FC3A8-A2AE-42D6-B596-480485FD89D1}" destId="{8C47E6AA-3FA0-48BF-8502-19727B32FD23}" srcOrd="2" destOrd="0" presId="urn:microsoft.com/office/officeart/2005/8/layout/hProcess4"/>
    <dgm:cxn modelId="{FED16B4E-C843-44E2-9626-0383C594965A}" type="presParOf" srcId="{8C47E6AA-3FA0-48BF-8502-19727B32FD23}" destId="{C4323CCD-8FF4-4920-8399-354AAD62E193}" srcOrd="0" destOrd="0" presId="urn:microsoft.com/office/officeart/2005/8/layout/hProcess4"/>
    <dgm:cxn modelId="{DA067FD8-6E43-4A95-8D5D-5B13F74AEFDE}" type="presParOf" srcId="{C4323CCD-8FF4-4920-8399-354AAD62E193}" destId="{6C51B999-0DF0-48CB-9555-B8F1A9FC59CE}" srcOrd="0" destOrd="0" presId="urn:microsoft.com/office/officeart/2005/8/layout/hProcess4"/>
    <dgm:cxn modelId="{D5DB7707-918C-48B2-9897-27DC2EDEABC1}" type="presParOf" srcId="{C4323CCD-8FF4-4920-8399-354AAD62E193}" destId="{45427B64-59BC-4D8E-9E3B-C581A7404911}" srcOrd="1" destOrd="0" presId="urn:microsoft.com/office/officeart/2005/8/layout/hProcess4"/>
    <dgm:cxn modelId="{C669AE66-9EE3-4E70-87ED-BABD7D1A68E0}" type="presParOf" srcId="{C4323CCD-8FF4-4920-8399-354AAD62E193}" destId="{844EA31B-9777-4BEC-B2B4-DF51C8B66FDB}" srcOrd="2" destOrd="0" presId="urn:microsoft.com/office/officeart/2005/8/layout/hProcess4"/>
    <dgm:cxn modelId="{6DC43E18-07AA-431F-AC9B-4BE9C8039056}" type="presParOf" srcId="{C4323CCD-8FF4-4920-8399-354AAD62E193}" destId="{72FF7975-F83C-4A2E-850F-6599706B77E6}" srcOrd="3" destOrd="0" presId="urn:microsoft.com/office/officeart/2005/8/layout/hProcess4"/>
    <dgm:cxn modelId="{4C191BEA-EA33-4902-A105-B2F22124DD4B}" type="presParOf" srcId="{C4323CCD-8FF4-4920-8399-354AAD62E193}" destId="{EC3D4305-7E56-48C3-B697-CA7C93C4441A}" srcOrd="4" destOrd="0" presId="urn:microsoft.com/office/officeart/2005/8/layout/hProcess4"/>
    <dgm:cxn modelId="{BE0FFC93-3FFA-4206-B07B-C7807B709B1D}" type="presParOf" srcId="{8C47E6AA-3FA0-48BF-8502-19727B32FD23}" destId="{8DDF0063-E410-47E5-9BC7-AA3DC1FB83B2}" srcOrd="1" destOrd="0" presId="urn:microsoft.com/office/officeart/2005/8/layout/hProcess4"/>
    <dgm:cxn modelId="{6BBD590C-427B-4946-A55D-2BF9EC48D2AB}" type="presParOf" srcId="{8C47E6AA-3FA0-48BF-8502-19727B32FD23}" destId="{D7288B11-FA02-4762-843B-CDFE315D7CD6}" srcOrd="2" destOrd="0" presId="urn:microsoft.com/office/officeart/2005/8/layout/hProcess4"/>
    <dgm:cxn modelId="{ACFD193E-C05C-4E36-AA2B-66F3D951545B}" type="presParOf" srcId="{D7288B11-FA02-4762-843B-CDFE315D7CD6}" destId="{B6592CF8-01AC-4AFB-8D28-0DC76F9C30A9}" srcOrd="0" destOrd="0" presId="urn:microsoft.com/office/officeart/2005/8/layout/hProcess4"/>
    <dgm:cxn modelId="{F7B3543C-4E63-4BBA-B796-51889A380587}" type="presParOf" srcId="{D7288B11-FA02-4762-843B-CDFE315D7CD6}" destId="{A92B5479-A77A-400A-90EA-AD4215F1CCBC}" srcOrd="1" destOrd="0" presId="urn:microsoft.com/office/officeart/2005/8/layout/hProcess4"/>
    <dgm:cxn modelId="{A3687128-6508-4622-8DCC-FA1C4C9A05F4}" type="presParOf" srcId="{D7288B11-FA02-4762-843B-CDFE315D7CD6}" destId="{F3A9830D-FAC2-4201-898A-50B6767F4523}" srcOrd="2" destOrd="0" presId="urn:microsoft.com/office/officeart/2005/8/layout/hProcess4"/>
    <dgm:cxn modelId="{15C32693-8B17-4700-8315-DBB6FE72CBA0}" type="presParOf" srcId="{D7288B11-FA02-4762-843B-CDFE315D7CD6}" destId="{4960F5EA-2CD5-4F51-8CB9-496630A7F498}" srcOrd="3" destOrd="0" presId="urn:microsoft.com/office/officeart/2005/8/layout/hProcess4"/>
    <dgm:cxn modelId="{7AC1ED63-B192-4006-9A48-B292B05B27EF}" type="presParOf" srcId="{D7288B11-FA02-4762-843B-CDFE315D7CD6}" destId="{288F7BDB-B883-4D58-B595-9A3145AD7872}" srcOrd="4" destOrd="0" presId="urn:microsoft.com/office/officeart/2005/8/layout/hProcess4"/>
    <dgm:cxn modelId="{9A439269-D36B-4A9A-AA04-B7876EDB39C6}" type="presParOf" srcId="{8C47E6AA-3FA0-48BF-8502-19727B32FD23}" destId="{F094DFAF-5992-4D28-8270-726DAE5904F2}" srcOrd="3" destOrd="0" presId="urn:microsoft.com/office/officeart/2005/8/layout/hProcess4"/>
    <dgm:cxn modelId="{8D4C9C85-6CFD-4A85-934E-3385D1A03807}" type="presParOf" srcId="{8C47E6AA-3FA0-48BF-8502-19727B32FD23}" destId="{9D2C2A10-DD24-4229-A19D-646A808FF68C}" srcOrd="4" destOrd="0" presId="urn:microsoft.com/office/officeart/2005/8/layout/hProcess4"/>
    <dgm:cxn modelId="{54691011-D499-4587-B7DF-842D7188182E}" type="presParOf" srcId="{9D2C2A10-DD24-4229-A19D-646A808FF68C}" destId="{9B7B9D05-595E-4696-ACEA-1921437B8F03}" srcOrd="0" destOrd="0" presId="urn:microsoft.com/office/officeart/2005/8/layout/hProcess4"/>
    <dgm:cxn modelId="{BE0DD0E4-2645-4658-BED5-C9CEEAC552DF}" type="presParOf" srcId="{9D2C2A10-DD24-4229-A19D-646A808FF68C}" destId="{6F3F6BCD-D6AB-4691-9F06-1FD7AD286488}" srcOrd="1" destOrd="0" presId="urn:microsoft.com/office/officeart/2005/8/layout/hProcess4"/>
    <dgm:cxn modelId="{A348EDD7-B575-4BA7-8463-C0EFEDFF3B26}" type="presParOf" srcId="{9D2C2A10-DD24-4229-A19D-646A808FF68C}" destId="{36321A77-5819-4E96-8AA2-93CB1C46A9E0}" srcOrd="2" destOrd="0" presId="urn:microsoft.com/office/officeart/2005/8/layout/hProcess4"/>
    <dgm:cxn modelId="{CA7E600A-798F-41A0-8F7B-F07F421020A5}" type="presParOf" srcId="{9D2C2A10-DD24-4229-A19D-646A808FF68C}" destId="{24D95A37-25E8-43E6-8E17-27D5C0D389DF}" srcOrd="3" destOrd="0" presId="urn:microsoft.com/office/officeart/2005/8/layout/hProcess4"/>
    <dgm:cxn modelId="{5C9FBEDC-B6EB-42D5-8024-827DA5F5D571}" type="presParOf" srcId="{9D2C2A10-DD24-4229-A19D-646A808FF68C}" destId="{2DEEACE9-9076-456E-9DF5-A37A38F3C52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27B64-59BC-4D8E-9E3B-C581A7404911}">
      <dsp:nvSpPr>
        <dsp:cNvPr id="0" name=""/>
        <dsp:cNvSpPr/>
      </dsp:nvSpPr>
      <dsp:spPr>
        <a:xfrm>
          <a:off x="96493" y="498698"/>
          <a:ext cx="2219784" cy="199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Improve learning</a:t>
          </a:r>
          <a:endParaRPr lang="es-PA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Communicative</a:t>
          </a:r>
          <a:r>
            <a:rPr lang="es-PA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purposes</a:t>
          </a:r>
          <a:endParaRPr lang="es-PA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6493" y="498698"/>
        <a:ext cx="2219784" cy="1563772"/>
      </dsp:txXfrm>
    </dsp:sp>
    <dsp:sp modelId="{8DDF0063-E410-47E5-9BC7-AA3DC1FB83B2}">
      <dsp:nvSpPr>
        <dsp:cNvPr id="0" name=""/>
        <dsp:cNvSpPr/>
      </dsp:nvSpPr>
      <dsp:spPr>
        <a:xfrm>
          <a:off x="642939" y="857252"/>
          <a:ext cx="2177895" cy="2177895"/>
        </a:xfrm>
        <a:prstGeom prst="leftCircularArrow">
          <a:avLst>
            <a:gd name="adj1" fmla="val 3506"/>
            <a:gd name="adj2" fmla="val 435122"/>
            <a:gd name="adj3" fmla="val 2720615"/>
            <a:gd name="adj4" fmla="val 9534471"/>
            <a:gd name="adj5" fmla="val 4091"/>
          </a:avLst>
        </a:prstGeom>
        <a:solidFill>
          <a:srgbClr val="FF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F7975-F83C-4A2E-850F-6599706B77E6}">
      <dsp:nvSpPr>
        <dsp:cNvPr id="0" name=""/>
        <dsp:cNvSpPr/>
      </dsp:nvSpPr>
      <dsp:spPr>
        <a:xfrm>
          <a:off x="713970" y="1911569"/>
          <a:ext cx="1575727" cy="626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Systematic  planning</a:t>
          </a:r>
          <a:endParaRPr lang="es-PA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13970" y="1911569"/>
        <a:ext cx="1575727" cy="626614"/>
      </dsp:txXfrm>
    </dsp:sp>
    <dsp:sp modelId="{A92B5479-A77A-400A-90EA-AD4215F1CCBC}">
      <dsp:nvSpPr>
        <dsp:cNvPr id="0" name=""/>
        <dsp:cNvSpPr/>
      </dsp:nvSpPr>
      <dsp:spPr>
        <a:xfrm>
          <a:off x="2671710" y="506568"/>
          <a:ext cx="1889868" cy="247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Emphasis</a:t>
          </a:r>
          <a:r>
            <a:rPr lang="es-PA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on</a:t>
          </a:r>
          <a:r>
            <a:rPr lang="es-PA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intuition</a:t>
          </a:r>
          <a:endParaRPr lang="es-PA" sz="2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Skills</a:t>
          </a:r>
          <a:r>
            <a:rPr lang="es-PA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of </a:t>
          </a: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analysis</a:t>
          </a:r>
          <a:r>
            <a:rPr lang="es-PA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and </a:t>
          </a:r>
          <a:r>
            <a:rPr lang="es-PA" sz="20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reason</a:t>
          </a:r>
          <a:endParaRPr lang="es-PA" sz="2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1710" y="1037421"/>
        <a:ext cx="1889868" cy="1946458"/>
      </dsp:txXfrm>
    </dsp:sp>
    <dsp:sp modelId="{F094DFAF-5992-4D28-8270-726DAE5904F2}">
      <dsp:nvSpPr>
        <dsp:cNvPr id="0" name=""/>
        <dsp:cNvSpPr/>
      </dsp:nvSpPr>
      <dsp:spPr>
        <a:xfrm>
          <a:off x="3786207" y="-142868"/>
          <a:ext cx="2307472" cy="2307472"/>
        </a:xfrm>
        <a:prstGeom prst="circularArrow">
          <a:avLst>
            <a:gd name="adj1" fmla="val 3309"/>
            <a:gd name="adj2" fmla="val 408768"/>
            <a:gd name="adj3" fmla="val 19823479"/>
            <a:gd name="adj4" fmla="val 12983269"/>
            <a:gd name="adj5" fmla="val 3861"/>
          </a:avLst>
        </a:prstGeom>
        <a:solidFill>
          <a:srgbClr val="FF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F5EA-2CD5-4F51-8CB9-496630A7F498}">
      <dsp:nvSpPr>
        <dsp:cNvPr id="0" name=""/>
        <dsp:cNvSpPr/>
      </dsp:nvSpPr>
      <dsp:spPr>
        <a:xfrm>
          <a:off x="3133634" y="227170"/>
          <a:ext cx="1575727" cy="851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Learner-centered activities</a:t>
          </a:r>
          <a:endParaRPr lang="es-PA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33634" y="227170"/>
        <a:ext cx="1575727" cy="851945"/>
      </dsp:txXfrm>
    </dsp:sp>
    <dsp:sp modelId="{6F3F6BCD-D6AB-4691-9F06-1FD7AD286488}">
      <dsp:nvSpPr>
        <dsp:cNvPr id="0" name=""/>
        <dsp:cNvSpPr/>
      </dsp:nvSpPr>
      <dsp:spPr>
        <a:xfrm>
          <a:off x="5071804" y="760889"/>
          <a:ext cx="1772693" cy="1462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err="1" smtClean="0"/>
            <a:t>Needs</a:t>
          </a:r>
          <a:endParaRPr lang="es-P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800" kern="1200" dirty="0" err="1" smtClean="0"/>
            <a:t>Interests</a:t>
          </a:r>
          <a:endParaRPr lang="es-PA" sz="2800" kern="1200" dirty="0"/>
        </a:p>
      </dsp:txBody>
      <dsp:txXfrm>
        <a:off x="5071804" y="760889"/>
        <a:ext cx="1772693" cy="1148793"/>
      </dsp:txXfrm>
    </dsp:sp>
    <dsp:sp modelId="{24D95A37-25E8-43E6-8E17-27D5C0D389DF}">
      <dsp:nvSpPr>
        <dsp:cNvPr id="0" name=""/>
        <dsp:cNvSpPr/>
      </dsp:nvSpPr>
      <dsp:spPr>
        <a:xfrm>
          <a:off x="5330885" y="1909683"/>
          <a:ext cx="1845428" cy="626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Flexibility</a:t>
          </a:r>
          <a:endParaRPr lang="es-PA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330885" y="1909683"/>
        <a:ext cx="1845428" cy="62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FA49AB8-A647-457F-8B2A-70BA4AAA4F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4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3E8A932-E6B1-4CA6-B31B-95C857A0C9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34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F831-367F-44E3-AFD9-5CC2FB584862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7BFE4-D294-420F-95AA-5D84C75B0981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E1AA1-D1DC-41A5-B933-9FB3D2D817C2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90637-0923-4C87-9DAD-5690DD00F3D3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BE292-205D-4EA7-A397-3B15329F3E77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988F8-C211-4897-908A-34E37B291826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D5A07-921A-45DD-BBAF-5CEB5023A98B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E3CE2-5916-41B4-955E-26ABC744CE45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7D4F3-005B-4BE4-8B45-0E4428EA519B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5CF75-CF3C-4DA9-8E63-199C65237F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90C23-DF0C-4DED-83C4-09C29C08290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8F4F4-F56A-4077-8DB3-35C180DAF4F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B5E07-444F-44B8-AB24-9E36049A9E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6B038-F61C-45C3-89BD-1C509FD62A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6943E-B3BE-42A7-85D7-6888D873D7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DC27A-6619-4842-8A01-7D9015005BD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C441-AAC1-4097-8065-7148E88548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ECA-407B-431E-BE2F-831FEFF9C2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36031-48DF-4BDC-B1ED-1A263BC140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72A6E0E-31AC-454D-B87D-459F655778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80C1C64-F023-40F1-BD89-02DF1CF0FC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file:///C:\Users\Administrador\Downloads\Eminem%20ft.%20Rihanna%20-%20I%20Love%20the%20way%20you%20lie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bcOXnabIAsM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ublic\Music\Sample%20Music\Kalimba.mp3" TargetMode="External"/><Relationship Id="rId5" Type="http://schemas.openxmlformats.org/officeDocument/2006/relationships/image" Target="../media/image25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dor\Videos\Camila%20%20%20De%20Que%20Me%20Sirve%20La%20Vida.wmv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justin bieber - baby ft ludacris475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014" y="476672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Public\Pictures\Sample Pictures\D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57224" y="1285860"/>
            <a:ext cx="73581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UNIVERSIDAD TECNOLÓGICA OTEIMA</a:t>
            </a: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ESPECIALIZACIÓN Y MAESTRÍA EN DOCENCIA SUPERIOR</a:t>
            </a: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A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TECNOLOGÍA DE LA INFORMACIÓN Y COMUNICACIÓN A NIVEL SUPERIOR</a:t>
            </a:r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PROFESOR: MSc. </a:t>
            </a:r>
            <a:r>
              <a:rPr lang="es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SANTIAGO QUINTERO</a:t>
            </a:r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E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E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F:\LOGO_UNIV_F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214686"/>
            <a:ext cx="2138915" cy="928694"/>
          </a:xfrm>
          <a:prstGeom prst="rect">
            <a:avLst/>
          </a:prstGeom>
          <a:noFill/>
        </p:spPr>
      </p:pic>
      <p:pic>
        <p:nvPicPr>
          <p:cNvPr id="12" name="Eminem ft. Rihanna - I Love the way you l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83568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6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640" y="214290"/>
            <a:ext cx="58121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do you know if your students are learning?</a:t>
            </a:r>
            <a:endParaRPr lang="en-US" sz="32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2295548" cy="13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 descr="BD057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072074"/>
            <a:ext cx="2224623" cy="1285884"/>
          </a:xfrm>
          <a:prstGeom prst="rect">
            <a:avLst/>
          </a:prstGeom>
          <a:noFill/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857488" y="1357298"/>
            <a:ext cx="7620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19200" y="3352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_tradnl">
              <a:latin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33528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solidFill>
                <a:srgbClr val="00FF00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8200" y="34290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643438" y="1285860"/>
            <a:ext cx="838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6672"/>
            <a:ext cx="1829714" cy="156545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286388"/>
            <a:ext cx="1600572" cy="138297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357826"/>
            <a:ext cx="1428760" cy="1261892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42844" y="3000372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Learning Indicators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(Measures of success)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determine whether students are meeting the outcome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00037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Learning/Teaching Strategies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provide students with knowledge and abilities to meet the outcome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8" grpId="0" animBg="1"/>
      <p:bldP spid="15369" grpId="0" autoUpdateAnimBg="0"/>
      <p:bldP spid="15370" grpId="0" autoUpdateAnimBg="0"/>
      <p:bldP spid="15371" grpId="0" autoUpdateAnimBg="0"/>
      <p:bldP spid="153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715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990033"/>
              </a:solidFill>
            </a:endParaRPr>
          </a:p>
          <a:p>
            <a:endParaRPr lang="en-US" dirty="0" smtClean="0">
              <a:solidFill>
                <a:srgbClr val="990033"/>
              </a:solidFill>
            </a:endParaRPr>
          </a:p>
        </p:txBody>
      </p:sp>
      <p:pic>
        <p:nvPicPr>
          <p:cNvPr id="16387" name="Picture 3" descr="BD071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1362075" cy="1803400"/>
          </a:xfrm>
          <a:prstGeom prst="rect">
            <a:avLst/>
          </a:prstGeom>
          <a:noFill/>
        </p:spPr>
      </p:pic>
      <p:pic>
        <p:nvPicPr>
          <p:cNvPr id="16388" name="Picture 4" descr="BD0717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1819275" cy="1458913"/>
          </a:xfrm>
          <a:prstGeom prst="rect">
            <a:avLst/>
          </a:prstGeom>
          <a:noFill/>
        </p:spPr>
      </p:pic>
      <p:pic>
        <p:nvPicPr>
          <p:cNvPr id="16389" name="Picture 5" descr="BS0114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733800"/>
            <a:ext cx="1423988" cy="14478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528" y="4078288"/>
            <a:ext cx="3065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Collaboration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352800" y="4876800"/>
            <a:ext cx="2217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Interaction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429388" y="5484813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Integration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209800" y="4495800"/>
            <a:ext cx="1066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072066" y="5429264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 key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strategies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must be done to serve the needs of the learners and to aid them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 developing their own unique, individual pathways to success.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54868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en-US" sz="2000" b="1" dirty="0" smtClean="0">
              <a:solidFill>
                <a:srgbClr val="990099"/>
              </a:solidFill>
              <a:latin typeface="Algerian" pitchFamily="82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87624" y="476672"/>
            <a:ext cx="5867400" cy="990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529" y="3849688"/>
            <a:ext cx="2737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Education, interests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000496" y="150017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14348" y="2132856"/>
            <a:ext cx="7000924" cy="1058416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 dirty="0" smtClean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209800" y="3505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071934" y="321468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131840" y="3645024"/>
            <a:ext cx="2186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Proficiency level</a:t>
            </a: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334000" y="35052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508104" y="3849688"/>
            <a:ext cx="338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language needs</a:t>
            </a: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357422" y="4643446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071934" y="457200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4714876" y="4643446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51520" y="5572140"/>
            <a:ext cx="8640960" cy="10972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285852" y="85723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142977" y="571480"/>
            <a:ext cx="5857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Learners Factors  </a:t>
            </a:r>
            <a:endParaRPr lang="es-E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1472" y="2274838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communicative goals in which their real-life needs for English will be met.</a:t>
            </a: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14282" y="5643578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process in which students are able to apply their skills participating actively.</a:t>
            </a: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438400" y="1600200"/>
            <a:ext cx="3962400" cy="3733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05200" y="1066800"/>
            <a:ext cx="2165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Knowledge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03925" y="18684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61125" y="37734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b="1" dirty="0" smtClean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41725" y="5449888"/>
            <a:ext cx="16719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Synthesis</a:t>
            </a:r>
          </a:p>
          <a:p>
            <a:pPr eaLnBrk="0" hangingPunct="0"/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529" y="3733800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3528" y="1484784"/>
            <a:ext cx="2343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1641033">
            <a:off x="5181600" y="1828800"/>
            <a:ext cx="533400" cy="228600"/>
          </a:xfrm>
          <a:prstGeom prst="chevron">
            <a:avLst>
              <a:gd name="adj" fmla="val 58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8244251">
            <a:off x="5638800" y="4572000"/>
            <a:ext cx="533400" cy="228600"/>
          </a:xfrm>
          <a:prstGeom prst="chevron">
            <a:avLst>
              <a:gd name="adj" fmla="val 58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13644251">
            <a:off x="2667000" y="4572000"/>
            <a:ext cx="533400" cy="228600"/>
          </a:xfrm>
          <a:prstGeom prst="chevron">
            <a:avLst>
              <a:gd name="adj" fmla="val 58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18412240">
            <a:off x="2667000" y="2209800"/>
            <a:ext cx="533400" cy="228600"/>
          </a:xfrm>
          <a:prstGeom prst="chevron">
            <a:avLst>
              <a:gd name="adj" fmla="val 58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 rot="-10464814" flipH="1" flipV="1">
            <a:off x="5815963" y="5140272"/>
            <a:ext cx="104025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786"/>
              <a:gd name="T1" fmla="*/ 0 h 21600"/>
              <a:gd name="T2" fmla="*/ 16786 w 16786"/>
              <a:gd name="T3" fmla="*/ 8006 h 21600"/>
              <a:gd name="T4" fmla="*/ 0 w 167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86" h="21600" fill="none" extrusionOk="0">
                <a:moveTo>
                  <a:pt x="-1" y="0"/>
                </a:moveTo>
                <a:cubicBezTo>
                  <a:pt x="6516" y="0"/>
                  <a:pt x="12684" y="2941"/>
                  <a:pt x="16785" y="8006"/>
                </a:cubicBezTo>
              </a:path>
              <a:path w="16786" h="21600" stroke="0" extrusionOk="0">
                <a:moveTo>
                  <a:pt x="-1" y="0"/>
                </a:moveTo>
                <a:cubicBezTo>
                  <a:pt x="6516" y="0"/>
                  <a:pt x="12684" y="2941"/>
                  <a:pt x="16785" y="8006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Learning Processes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00232" y="3013502"/>
            <a:ext cx="4857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Cycle: </a:t>
            </a:r>
          </a:p>
          <a:p>
            <a:pPr algn="ctr" eaLnBrk="0" hangingPunct="0"/>
            <a:r>
              <a:rPr lang="en-US" sz="3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Knowledge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5720" y="1643050"/>
            <a:ext cx="271464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Evaluation </a:t>
            </a:r>
          </a:p>
          <a:p>
            <a:pPr eaLnBrk="0" hangingPunct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Assessment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072198" y="1928802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Comprehension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00034" y="4214818"/>
            <a:ext cx="2164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Application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143636" y="5572140"/>
            <a:ext cx="2755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Tacit Knowledge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858016" y="3571876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24 Estrella de 5 puntas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642942" cy="571504"/>
          </a:xfrm>
          <a:prstGeom prst="star5">
            <a:avLst/>
          </a:prstGeom>
          <a:solidFill>
            <a:srgbClr val="FFFF66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214414" y="628652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At the end, makes an essay about this learning cycle.</a:t>
            </a:r>
            <a:endParaRPr lang="es-E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57290" y="85723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English </a:t>
            </a:r>
            <a:r>
              <a:rPr lang="es-MX" dirty="0" smtClean="0">
                <a:hlinkClick r:id="rId2"/>
              </a:rPr>
              <a:t>video</a:t>
            </a:r>
            <a:endParaRPr lang="es-ES" dirty="0"/>
          </a:p>
        </p:txBody>
      </p:sp>
      <p:pic>
        <p:nvPicPr>
          <p:cNvPr id="7" name="6 Imagen" descr="how-to-learn-engl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85860"/>
            <a:ext cx="757242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305800" cy="1225846"/>
          </a:xfrm>
        </p:spPr>
        <p:txBody>
          <a:bodyPr>
            <a:normAutofit fontScale="90000"/>
          </a:bodyPr>
          <a:lstStyle/>
          <a:p>
            <a:pPr algn="ctr"/>
            <a:r>
              <a:rPr lang="es-PA" sz="9800" dirty="0" smtClean="0">
                <a:latin typeface="Algerian" pitchFamily="82" charset="0"/>
                <a:cs typeface="Arial" pitchFamily="34" charset="0"/>
              </a:rPr>
              <a:t/>
            </a:r>
            <a:br>
              <a:rPr lang="es-PA" sz="9800" dirty="0" smtClean="0">
                <a:latin typeface="Algerian" pitchFamily="82" charset="0"/>
                <a:cs typeface="Arial" pitchFamily="34" charset="0"/>
              </a:rPr>
            </a:br>
            <a:r>
              <a:rPr lang="es-PA" sz="9800" dirty="0" err="1" smtClean="0">
                <a:latin typeface="Algerian" pitchFamily="82" charset="0"/>
                <a:cs typeface="Arial" pitchFamily="34" charset="0"/>
              </a:rPr>
              <a:t>Thanks</a:t>
            </a:r>
            <a:r>
              <a:rPr lang="es-PA" sz="9800" dirty="0" smtClean="0">
                <a:latin typeface="Algerian" pitchFamily="82" charset="0"/>
                <a:cs typeface="Arial" pitchFamily="34" charset="0"/>
              </a:rPr>
              <a:t/>
            </a:r>
            <a:br>
              <a:rPr lang="es-PA" sz="9800" dirty="0" smtClean="0">
                <a:latin typeface="Algerian" pitchFamily="82" charset="0"/>
                <a:cs typeface="Arial" pitchFamily="34" charset="0"/>
              </a:rPr>
            </a:br>
            <a:r>
              <a:rPr lang="es-PA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PA" sz="6000" dirty="0" smtClean="0">
                <a:latin typeface="Arial" pitchFamily="34" charset="0"/>
                <a:cs typeface="Arial" pitchFamily="34" charset="0"/>
              </a:rPr>
            </a:br>
            <a:endParaRPr lang="es-PA" sz="8900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1" y="642917"/>
            <a:ext cx="2857520" cy="2428893"/>
          </a:xfrm>
          <a:prstGeom prst="rect">
            <a:avLst/>
          </a:prstGeom>
        </p:spPr>
      </p:pic>
      <p:sp>
        <p:nvSpPr>
          <p:cNvPr id="5" name="4 Botón de acción: Inicio">
            <a:hlinkClick r:id="rId4" action="ppaction://hlinksldjump" highlightClick="1"/>
          </p:cNvPr>
          <p:cNvSpPr/>
          <p:nvPr/>
        </p:nvSpPr>
        <p:spPr>
          <a:xfrm>
            <a:off x="1071538" y="6215082"/>
            <a:ext cx="428628" cy="428628"/>
          </a:xfrm>
          <a:prstGeom prst="actionButtonHome">
            <a:avLst/>
          </a:prstGeom>
          <a:solidFill>
            <a:srgbClr val="FFFF66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star5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416738"/>
          </a:xfrm>
          <a:ln w="38100">
            <a:noFill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Liberal Arts Department</a:t>
            </a:r>
            <a:b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 of English</a:t>
            </a:r>
            <a:b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 Methodology  for the Acquisition  of a New Language</a:t>
            </a:r>
            <a:b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Professor: </a:t>
            </a:r>
            <a:b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Eduardo Henry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Rudas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 descr="BD1982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857628"/>
            <a:ext cx="1760368" cy="1571636"/>
          </a:xfrm>
          <a:prstGeom prst="rect">
            <a:avLst/>
          </a:prstGeom>
          <a:noFill/>
        </p:spPr>
      </p:pic>
      <p:pic>
        <p:nvPicPr>
          <p:cNvPr id="7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48" y="6215082"/>
            <a:ext cx="304800" cy="304800"/>
          </a:xfrm>
          <a:prstGeom prst="star5">
            <a:avLst/>
          </a:prstGeom>
          <a:ln w="28575">
            <a:solidFill>
              <a:srgbClr val="7030A0"/>
            </a:solidFill>
          </a:ln>
          <a:effectLst>
            <a:softEdge rad="127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720080"/>
          </a:xfrm>
        </p:spPr>
        <p:txBody>
          <a:bodyPr/>
          <a:lstStyle/>
          <a:p>
            <a:pPr algn="ctr"/>
            <a:r>
              <a:rPr lang="es-PA" dirty="0" smtClean="0"/>
              <a:t>Pantallazo Motivacional</a:t>
            </a:r>
            <a:endParaRPr lang="es-ES" dirty="0"/>
          </a:p>
        </p:txBody>
      </p:sp>
      <p:pic>
        <p:nvPicPr>
          <p:cNvPr id="6" name="Camila   De Que Me Sirve La Vid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8748464" cy="5949280"/>
          </a:xfrm>
          <a:prstGeom prst="rect">
            <a:avLst/>
          </a:prstGeom>
        </p:spPr>
      </p:pic>
      <p:pic>
        <p:nvPicPr>
          <p:cNvPr id="8" name="7 Imagen" descr="La calidad de la Educacion Virt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777686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s-E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783560"/>
            <a:ext cx="8572560" cy="4572000"/>
          </a:xfrm>
        </p:spPr>
        <p:txBody>
          <a:bodyPr/>
          <a:lstStyle/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improve the quality of education, many teachers are introducing new elements of learner-centeredness into the curriculum development process according to a particular group of students and their own philosophy of teaching. That is why, we will see concepts  as:</a:t>
            </a: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Techniques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 action="ppaction://hlinksldjump"/>
              </a:rPr>
              <a:t>Learners factors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 action="ppaction://hlinksldjump"/>
              </a:rPr>
              <a:t>Learning outcomes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sldjump"/>
              </a:rPr>
              <a:t>Learning Processes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72200" y="6096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0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8596" y="533400"/>
            <a:ext cx="2771804" cy="33242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352800" y="533400"/>
            <a:ext cx="2362208" cy="22526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00760" y="428604"/>
            <a:ext cx="2762240" cy="34290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rot="1894789">
            <a:off x="3276600" y="320040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4958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4929190" y="3143248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71670" y="3861048"/>
            <a:ext cx="5036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 Methodology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95400" y="4714884"/>
            <a:ext cx="3919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Knowledge and Skill</a:t>
            </a:r>
          </a:p>
          <a:p>
            <a:pPr eaLnBrk="0" hangingPunct="0"/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Profile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724400" y="4570413"/>
            <a:ext cx="4091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Strategy of Teaching Process</a:t>
            </a:r>
          </a:p>
          <a:p>
            <a:pPr eaLnBrk="0" hangingPunct="0"/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Who is the learner?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43240" y="6088559"/>
            <a:ext cx="5286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000" b="1" dirty="0" smtClean="0"/>
          </a:p>
          <a:p>
            <a:pPr eaLnBrk="0" hangingPunct="0"/>
            <a:endParaRPr lang="en-US" dirty="0">
              <a:latin typeface="Times New Roman" pitchFamily="18" charset="0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500430" y="442913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214942" y="4429132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643438" y="535782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1219200" y="6248400"/>
            <a:ext cx="19050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1219200" y="4114800"/>
            <a:ext cx="0" cy="2133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PA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5800"/>
            <a:ext cx="864096" cy="1562100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500034" y="500042"/>
            <a:ext cx="2714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 Concepts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Outcomes based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Current, relevant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Employability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Variety of teaching   techniques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Student-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centred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en-US" dirty="0" smtClean="0">
              <a:solidFill>
                <a:srgbClr val="0066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357554" y="500042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eaLnBrk="0" hangingPunct="0"/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428992" y="500042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Interactive Strategies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Verbal and Symbolic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Collaborative, team works.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215074" y="428604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Knowledge skills and attitudes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should be assessable, transferable and relevant to their lives as workers and citizens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3286116" y="585789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Strategies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24 Estrella de 4 puntas">
            <a:hlinkClick r:id="rId4" action="ppaction://hlinksldjump"/>
          </p:cNvPr>
          <p:cNvSpPr/>
          <p:nvPr/>
        </p:nvSpPr>
        <p:spPr>
          <a:xfrm flipH="1">
            <a:off x="617190" y="6357958"/>
            <a:ext cx="240033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66FF"/>
                </a:solidFill>
              </a:ln>
              <a:solidFill>
                <a:srgbClr val="FF66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utoUpdateAnimBg="0"/>
      <p:bldP spid="7180" grpId="0" autoUpdateAnimBg="0"/>
      <p:bldP spid="7181" grpId="0" autoUpdateAnimBg="0"/>
      <p:bldP spid="7183" grpId="0" autoUpdateAnimBg="0"/>
      <p:bldP spid="7184" grpId="0" animBg="1"/>
      <p:bldP spid="7185" grpId="0" animBg="1"/>
      <p:bldP spid="7187" grpId="0" animBg="1"/>
      <p:bldP spid="7188" grpId="0" animBg="1"/>
      <p:bldP spid="7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5486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Benefits of Designing New Techniques </a:t>
            </a:r>
            <a:endParaRPr lang="es-PA" sz="3200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8217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en-US" b="1" dirty="0" smtClean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b="1" dirty="0" smtClean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928662" y="3643314"/>
          <a:ext cx="727280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42844" y="1000107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endParaRPr lang="en-US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endParaRPr lang="en-US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Informed learners - what they can expect to achieve from a program – so they can organize time and efforts.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Helps to determine the extent to which learning has been accomplished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609600" indent="-609600"/>
            <a:endParaRPr lang="en-US" b="1" dirty="0" smtClean="0">
              <a:solidFill>
                <a:srgbClr val="FF0000"/>
              </a:solidFill>
            </a:endParaRPr>
          </a:p>
          <a:p>
            <a:pPr marL="609600" indent="-609600"/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285884" cy="1871650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0085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1836738" cy="1920875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14678" y="2132013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Student</a:t>
            </a:r>
            <a:endParaRPr lang="en-US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2325" y="1335088"/>
            <a:ext cx="1334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Family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86116" y="990600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attitudes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851525" y="1182688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Community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537325" y="3240088"/>
            <a:ext cx="148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Culture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86200" y="5562600"/>
            <a:ext cx="3184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Socio-economics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22958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Gender and</a:t>
            </a: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History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7159" y="3163888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Maturity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098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905000" y="1905000"/>
            <a:ext cx="1295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2214546" y="4572008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5357818" y="3571876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5257800" y="16002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962400" y="1447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43434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003925" y="4992688"/>
            <a:ext cx="1606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Support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 flipV="1">
            <a:off x="5257800" y="4419600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0" y="2857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P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IS THE LEARNER ?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20 Estrella de 5 puntas">
            <a:hlinkClick r:id="rId4" action="ppaction://hlinksldjump" highlightClick="1"/>
          </p:cNvPr>
          <p:cNvSpPr/>
          <p:nvPr/>
        </p:nvSpPr>
        <p:spPr>
          <a:xfrm>
            <a:off x="500034" y="6215082"/>
            <a:ext cx="500066" cy="428628"/>
          </a:xfrm>
          <a:prstGeom prst="star5">
            <a:avLst/>
          </a:prstGeom>
          <a:solidFill>
            <a:srgbClr val="FFFF66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00100" y="838200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99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are the learning outcomes?</a:t>
            </a:r>
            <a:endParaRPr lang="en-US" sz="3600" b="1" u="sng" dirty="0">
              <a:solidFill>
                <a:srgbClr val="FF99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3352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 smtClean="0">
              <a:solidFill>
                <a:srgbClr val="FF66CC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</a:endParaRP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4341" name="Picture 5" descr="BD1049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830388" cy="1457325"/>
          </a:xfrm>
          <a:prstGeom prst="rect">
            <a:avLst/>
          </a:prstGeo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895600" y="22860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A"/>
          </a:p>
        </p:txBody>
      </p:sp>
      <p:pic>
        <p:nvPicPr>
          <p:cNvPr id="14344" name="Picture 8" descr="BD0713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28800"/>
            <a:ext cx="1093788" cy="14478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57224" y="3214686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are a statement of what the student should know and be able to do when they complete a program or course: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knowledge, attitudes and skills.</a:t>
            </a:r>
          </a:p>
          <a:p>
            <a:pPr algn="just"/>
            <a:endParaRPr lang="en-US" b="1" dirty="0" smtClean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57224" y="478632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Learning outcomes are related to the </a:t>
            </a:r>
            <a:r>
              <a:rPr lang="en-US" b="1" u="sng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 analysis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student (for employment) rather than the needs of the instructor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duardo map2.c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2197</TotalTime>
  <Words>430</Words>
  <Application>Microsoft Office PowerPoint</Application>
  <PresentationFormat>Presentación en pantalla (4:3)</PresentationFormat>
  <Paragraphs>107</Paragraphs>
  <Slides>15</Slides>
  <Notes>9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Metro</vt:lpstr>
      <vt:lpstr>Diapositiva 1</vt:lpstr>
      <vt:lpstr>Liberal Arts Department School of English  Teaching Methodology  for the Acquisition  of a New Language  Professor:  Eduardo Henry Rudas</vt:lpstr>
      <vt:lpstr>Pantallazo Motivacional</vt:lpstr>
      <vt:lpstr>Introduction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Thanks  </vt:lpstr>
    </vt:vector>
  </TitlesOfParts>
  <Company>Selkirk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agraeme</dc:creator>
  <cp:lastModifiedBy>Eydis</cp:lastModifiedBy>
  <cp:revision>195</cp:revision>
  <dcterms:created xsi:type="dcterms:W3CDTF">2001-03-01T16:46:41Z</dcterms:created>
  <dcterms:modified xsi:type="dcterms:W3CDTF">2012-12-02T15:57:42Z</dcterms:modified>
</cp:coreProperties>
</file>