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B"/>
    <a:srgbClr val="FFFFCC"/>
    <a:srgbClr val="FFFF99"/>
    <a:srgbClr val="FFFF66"/>
    <a:srgbClr val="BD0BA8"/>
    <a:srgbClr val="F00E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-8400"/>
            <a:ext cx="9144000" cy="722756"/>
          </a:xfrm>
          <a:prstGeom prst="rect">
            <a:avLst/>
          </a:prstGeom>
          <a:solidFill>
            <a:srgbClr val="BD0BA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Metodología</a:t>
            </a:r>
            <a:endParaRPr lang="es-E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 rot="263383">
            <a:off x="2612166" y="927722"/>
            <a:ext cx="3754586" cy="120032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Perspectiva Constructivista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 rot="21440489">
            <a:off x="2668992" y="2229545"/>
            <a:ext cx="3754586" cy="1200329"/>
          </a:xfrm>
          <a:prstGeom prst="rect">
            <a:avLst/>
          </a:prstGeom>
          <a:solidFill>
            <a:srgbClr val="FFFF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Enfoque comunicativo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43174" y="3500438"/>
            <a:ext cx="3965406" cy="646331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Profesor es un guí</a:t>
            </a:r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a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21440489">
            <a:off x="2811867" y="4229810"/>
            <a:ext cx="3754586" cy="1200329"/>
          </a:xfrm>
          <a:prstGeom prst="rect">
            <a:avLst/>
          </a:prstGeom>
          <a:solidFill>
            <a:srgbClr val="FFFFEB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Adaptación de la enseñanza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 rot="223688">
            <a:off x="2731653" y="5479208"/>
            <a:ext cx="3754586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Trabajo en grupo</a:t>
            </a:r>
            <a:endParaRPr lang="es-E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2012-12-13T09:08:11Z</dcterms:created>
  <dcterms:modified xsi:type="dcterms:W3CDTF">2012-12-13T09:13:22Z</dcterms:modified>
</cp:coreProperties>
</file>