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70" r:id="rId3"/>
    <p:sldId id="273" r:id="rId4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veWeb" initials="LiveWe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35F"/>
    <a:srgbClr val="F33143"/>
    <a:srgbClr val="FEA798"/>
    <a:srgbClr val="8114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DA49D5-079A-4FB6-8BCF-9EFE321C27A9}" type="datetimeFigureOut">
              <a:rPr lang="es-PA" smtClean="0"/>
              <a:t>12/15/2012</a:t>
            </a:fld>
            <a:endParaRPr lang="es-PA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A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5F8E0B-4520-4417-B05C-1FA4F279ECF4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251888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F5B7-4C94-4200-B845-6F324A2E46AA}" type="datetimeFigureOut">
              <a:rPr lang="es-PA" smtClean="0"/>
              <a:t>12/15/2012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87A6-D9BF-4FDA-9A0F-76B62042610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219106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F5B7-4C94-4200-B845-6F324A2E46AA}" type="datetimeFigureOut">
              <a:rPr lang="es-PA" smtClean="0"/>
              <a:t>12/15/2012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87A6-D9BF-4FDA-9A0F-76B62042610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598008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F5B7-4C94-4200-B845-6F324A2E46AA}" type="datetimeFigureOut">
              <a:rPr lang="es-PA" smtClean="0"/>
              <a:t>12/15/2012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87A6-D9BF-4FDA-9A0F-76B62042610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75814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F5B7-4C94-4200-B845-6F324A2E46AA}" type="datetimeFigureOut">
              <a:rPr lang="es-PA" smtClean="0"/>
              <a:t>12/15/2012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87A6-D9BF-4FDA-9A0F-76B62042610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674487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F5B7-4C94-4200-B845-6F324A2E46AA}" type="datetimeFigureOut">
              <a:rPr lang="es-PA" smtClean="0"/>
              <a:t>12/15/2012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87A6-D9BF-4FDA-9A0F-76B62042610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913895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F5B7-4C94-4200-B845-6F324A2E46AA}" type="datetimeFigureOut">
              <a:rPr lang="es-PA" smtClean="0"/>
              <a:t>12/15/2012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87A6-D9BF-4FDA-9A0F-76B62042610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828753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F5B7-4C94-4200-B845-6F324A2E46AA}" type="datetimeFigureOut">
              <a:rPr lang="es-PA" smtClean="0"/>
              <a:t>12/15/2012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87A6-D9BF-4FDA-9A0F-76B62042610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279478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F5B7-4C94-4200-B845-6F324A2E46AA}" type="datetimeFigureOut">
              <a:rPr lang="es-PA" smtClean="0"/>
              <a:t>12/15/2012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87A6-D9BF-4FDA-9A0F-76B62042610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99308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F5B7-4C94-4200-B845-6F324A2E46AA}" type="datetimeFigureOut">
              <a:rPr lang="es-PA" smtClean="0"/>
              <a:t>12/15/2012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87A6-D9BF-4FDA-9A0F-76B62042610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24033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F5B7-4C94-4200-B845-6F324A2E46AA}" type="datetimeFigureOut">
              <a:rPr lang="es-PA" smtClean="0"/>
              <a:t>12/15/2012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87A6-D9BF-4FDA-9A0F-76B62042610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171399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F5B7-4C94-4200-B845-6F324A2E46AA}" type="datetimeFigureOut">
              <a:rPr lang="es-PA" smtClean="0"/>
              <a:t>12/15/2012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87A6-D9BF-4FDA-9A0F-76B62042610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434007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5F5B7-4C94-4200-B845-6F324A2E46AA}" type="datetimeFigureOut">
              <a:rPr lang="es-PA" smtClean="0"/>
              <a:t>12/15/2012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587A6-D9BF-4FDA-9A0F-76B62042610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5009563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decreto%20618-9%20de%20abril%201952-faltas%20del%20personal%20doc%20y%20adm.pdf" TargetMode="External"/><Relationship Id="rId7" Type="http://schemas.openxmlformats.org/officeDocument/2006/relationships/hyperlink" Target="file:///C:\Users\Marcos\Documents\MARCOS%2025\universidad%202012\posgrado%20docencia%20superior\TEORIA%20Y%20PRACTICA%20DIDACTICA%20A%20NIVEL%20SUPERIOR\final%20ppt\1997_dec_56%20modif%20%20%20681(A%20t).pdf" TargetMode="External"/><Relationship Id="rId2" Type="http://schemas.openxmlformats.org/officeDocument/2006/relationships/hyperlink" Target="9688756-Legislaci&#243;n%20escolar%20y%20las%20tics.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decrto%20121%20codigo%20de%20etica%20docente%20nuevo%20y%20modificado.pdf" TargetMode="External"/><Relationship Id="rId5" Type="http://schemas.openxmlformats.org/officeDocument/2006/relationships/hyperlink" Target="Decreto_100_1957%20regula%20las%20funciones%20del%20personal%20educ%20%20y%20adm%20..pdf" TargetMode="External"/><Relationship Id="rId4" Type="http://schemas.openxmlformats.org/officeDocument/2006/relationships/hyperlink" Target="1952_dec_00681-ausencias%20y%20tardanzas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bo"/>
          <p:cNvSpPr/>
          <p:nvPr/>
        </p:nvSpPr>
        <p:spPr>
          <a:xfrm>
            <a:off x="402757" y="4599222"/>
            <a:ext cx="2012306" cy="1872208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5" name="4 Cubo"/>
          <p:cNvSpPr/>
          <p:nvPr/>
        </p:nvSpPr>
        <p:spPr>
          <a:xfrm>
            <a:off x="1907704" y="3658859"/>
            <a:ext cx="1937633" cy="1872208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6" name="5 Cubo"/>
          <p:cNvSpPr/>
          <p:nvPr/>
        </p:nvSpPr>
        <p:spPr>
          <a:xfrm>
            <a:off x="3647617" y="2961368"/>
            <a:ext cx="2084013" cy="1872208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7" name="6 Forma libre"/>
          <p:cNvSpPr/>
          <p:nvPr/>
        </p:nvSpPr>
        <p:spPr>
          <a:xfrm>
            <a:off x="-25152" y="1269601"/>
            <a:ext cx="8935110" cy="3383535"/>
          </a:xfrm>
          <a:custGeom>
            <a:avLst/>
            <a:gdLst>
              <a:gd name="connsiteX0" fmla="*/ 0 w 8935110"/>
              <a:gd name="connsiteY0" fmla="*/ 313509 h 3383535"/>
              <a:gd name="connsiteX1" fmla="*/ 2259874 w 8935110"/>
              <a:gd name="connsiteY1" fmla="*/ 1005840 h 3383535"/>
              <a:gd name="connsiteX2" fmla="*/ 3644537 w 8935110"/>
              <a:gd name="connsiteY2" fmla="*/ 483326 h 3383535"/>
              <a:gd name="connsiteX3" fmla="*/ 4937760 w 8935110"/>
              <a:gd name="connsiteY3" fmla="*/ 1384663 h 3383535"/>
              <a:gd name="connsiteX4" fmla="*/ 6753497 w 8935110"/>
              <a:gd name="connsiteY4" fmla="*/ 1541417 h 3383535"/>
              <a:gd name="connsiteX5" fmla="*/ 7850777 w 8935110"/>
              <a:gd name="connsiteY5" fmla="*/ 2599509 h 3383535"/>
              <a:gd name="connsiteX6" fmla="*/ 8934994 w 8935110"/>
              <a:gd name="connsiteY6" fmla="*/ 3383280 h 3383535"/>
              <a:gd name="connsiteX7" fmla="*/ 7916091 w 8935110"/>
              <a:gd name="connsiteY7" fmla="*/ 2521132 h 3383535"/>
              <a:gd name="connsiteX8" fmla="*/ 7289074 w 8935110"/>
              <a:gd name="connsiteY8" fmla="*/ 1240972 h 3383535"/>
              <a:gd name="connsiteX9" fmla="*/ 5199017 w 8935110"/>
              <a:gd name="connsiteY9" fmla="*/ 1071155 h 3383535"/>
              <a:gd name="connsiteX10" fmla="*/ 3918857 w 8935110"/>
              <a:gd name="connsiteY10" fmla="*/ 143692 h 3383535"/>
              <a:gd name="connsiteX11" fmla="*/ 2860765 w 8935110"/>
              <a:gd name="connsiteY11" fmla="*/ 483326 h 3383535"/>
              <a:gd name="connsiteX12" fmla="*/ 1045028 w 8935110"/>
              <a:gd name="connsiteY12" fmla="*/ 0 h 3383535"/>
              <a:gd name="connsiteX13" fmla="*/ 1045028 w 8935110"/>
              <a:gd name="connsiteY13" fmla="*/ 0 h 3383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935110" h="3383535">
                <a:moveTo>
                  <a:pt x="0" y="313509"/>
                </a:moveTo>
                <a:cubicBezTo>
                  <a:pt x="826225" y="645523"/>
                  <a:pt x="1652451" y="977537"/>
                  <a:pt x="2259874" y="1005840"/>
                </a:cubicBezTo>
                <a:cubicBezTo>
                  <a:pt x="2867297" y="1034143"/>
                  <a:pt x="3198223" y="420189"/>
                  <a:pt x="3644537" y="483326"/>
                </a:cubicBezTo>
                <a:cubicBezTo>
                  <a:pt x="4090851" y="546463"/>
                  <a:pt x="4419600" y="1208315"/>
                  <a:pt x="4937760" y="1384663"/>
                </a:cubicBezTo>
                <a:cubicBezTo>
                  <a:pt x="5455920" y="1561011"/>
                  <a:pt x="6267994" y="1338943"/>
                  <a:pt x="6753497" y="1541417"/>
                </a:cubicBezTo>
                <a:cubicBezTo>
                  <a:pt x="7239000" y="1743891"/>
                  <a:pt x="7487194" y="2292532"/>
                  <a:pt x="7850777" y="2599509"/>
                </a:cubicBezTo>
                <a:cubicBezTo>
                  <a:pt x="8214360" y="2906486"/>
                  <a:pt x="8924108" y="3396343"/>
                  <a:pt x="8934994" y="3383280"/>
                </a:cubicBezTo>
                <a:cubicBezTo>
                  <a:pt x="8945880" y="3370217"/>
                  <a:pt x="8190411" y="2878183"/>
                  <a:pt x="7916091" y="2521132"/>
                </a:cubicBezTo>
                <a:cubicBezTo>
                  <a:pt x="7641771" y="2164081"/>
                  <a:pt x="7741920" y="1482635"/>
                  <a:pt x="7289074" y="1240972"/>
                </a:cubicBezTo>
                <a:cubicBezTo>
                  <a:pt x="6836228" y="999309"/>
                  <a:pt x="5760720" y="1254035"/>
                  <a:pt x="5199017" y="1071155"/>
                </a:cubicBezTo>
                <a:cubicBezTo>
                  <a:pt x="4637314" y="888275"/>
                  <a:pt x="4308566" y="241663"/>
                  <a:pt x="3918857" y="143692"/>
                </a:cubicBezTo>
                <a:cubicBezTo>
                  <a:pt x="3529148" y="45720"/>
                  <a:pt x="3339737" y="507275"/>
                  <a:pt x="2860765" y="483326"/>
                </a:cubicBezTo>
                <a:cubicBezTo>
                  <a:pt x="2381793" y="459377"/>
                  <a:pt x="1045028" y="0"/>
                  <a:pt x="1045028" y="0"/>
                </a:cubicBezTo>
                <a:lnTo>
                  <a:pt x="1045028" y="0"/>
                </a:lnTo>
              </a:path>
            </a:pathLst>
          </a:custGeom>
          <a:noFill/>
          <a:effectLst>
            <a:glow rad="101600">
              <a:schemeClr val="accent3">
                <a:lumMod val="60000"/>
                <a:lumOff val="40000"/>
                <a:alpha val="60000"/>
              </a:schemeClr>
            </a:glow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8" name="7 Forma libre"/>
          <p:cNvSpPr/>
          <p:nvPr/>
        </p:nvSpPr>
        <p:spPr>
          <a:xfrm>
            <a:off x="31521" y="2564904"/>
            <a:ext cx="8935110" cy="3383535"/>
          </a:xfrm>
          <a:custGeom>
            <a:avLst/>
            <a:gdLst>
              <a:gd name="connsiteX0" fmla="*/ 0 w 8935110"/>
              <a:gd name="connsiteY0" fmla="*/ 313509 h 3383535"/>
              <a:gd name="connsiteX1" fmla="*/ 2259874 w 8935110"/>
              <a:gd name="connsiteY1" fmla="*/ 1005840 h 3383535"/>
              <a:gd name="connsiteX2" fmla="*/ 3644537 w 8935110"/>
              <a:gd name="connsiteY2" fmla="*/ 483326 h 3383535"/>
              <a:gd name="connsiteX3" fmla="*/ 4937760 w 8935110"/>
              <a:gd name="connsiteY3" fmla="*/ 1384663 h 3383535"/>
              <a:gd name="connsiteX4" fmla="*/ 6753497 w 8935110"/>
              <a:gd name="connsiteY4" fmla="*/ 1541417 h 3383535"/>
              <a:gd name="connsiteX5" fmla="*/ 7850777 w 8935110"/>
              <a:gd name="connsiteY5" fmla="*/ 2599509 h 3383535"/>
              <a:gd name="connsiteX6" fmla="*/ 8934994 w 8935110"/>
              <a:gd name="connsiteY6" fmla="*/ 3383280 h 3383535"/>
              <a:gd name="connsiteX7" fmla="*/ 7916091 w 8935110"/>
              <a:gd name="connsiteY7" fmla="*/ 2521132 h 3383535"/>
              <a:gd name="connsiteX8" fmla="*/ 7289074 w 8935110"/>
              <a:gd name="connsiteY8" fmla="*/ 1240972 h 3383535"/>
              <a:gd name="connsiteX9" fmla="*/ 5199017 w 8935110"/>
              <a:gd name="connsiteY9" fmla="*/ 1071155 h 3383535"/>
              <a:gd name="connsiteX10" fmla="*/ 3918857 w 8935110"/>
              <a:gd name="connsiteY10" fmla="*/ 143692 h 3383535"/>
              <a:gd name="connsiteX11" fmla="*/ 2860765 w 8935110"/>
              <a:gd name="connsiteY11" fmla="*/ 483326 h 3383535"/>
              <a:gd name="connsiteX12" fmla="*/ 1045028 w 8935110"/>
              <a:gd name="connsiteY12" fmla="*/ 0 h 3383535"/>
              <a:gd name="connsiteX13" fmla="*/ 1045028 w 8935110"/>
              <a:gd name="connsiteY13" fmla="*/ 0 h 3383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935110" h="3383535">
                <a:moveTo>
                  <a:pt x="0" y="313509"/>
                </a:moveTo>
                <a:cubicBezTo>
                  <a:pt x="826225" y="645523"/>
                  <a:pt x="1652451" y="977537"/>
                  <a:pt x="2259874" y="1005840"/>
                </a:cubicBezTo>
                <a:cubicBezTo>
                  <a:pt x="2867297" y="1034143"/>
                  <a:pt x="3198223" y="420189"/>
                  <a:pt x="3644537" y="483326"/>
                </a:cubicBezTo>
                <a:cubicBezTo>
                  <a:pt x="4090851" y="546463"/>
                  <a:pt x="4419600" y="1208315"/>
                  <a:pt x="4937760" y="1384663"/>
                </a:cubicBezTo>
                <a:cubicBezTo>
                  <a:pt x="5455920" y="1561011"/>
                  <a:pt x="6267994" y="1338943"/>
                  <a:pt x="6753497" y="1541417"/>
                </a:cubicBezTo>
                <a:cubicBezTo>
                  <a:pt x="7239000" y="1743891"/>
                  <a:pt x="7487194" y="2292532"/>
                  <a:pt x="7850777" y="2599509"/>
                </a:cubicBezTo>
                <a:cubicBezTo>
                  <a:pt x="8214360" y="2906486"/>
                  <a:pt x="8924108" y="3396343"/>
                  <a:pt x="8934994" y="3383280"/>
                </a:cubicBezTo>
                <a:cubicBezTo>
                  <a:pt x="8945880" y="3370217"/>
                  <a:pt x="8190411" y="2878183"/>
                  <a:pt x="7916091" y="2521132"/>
                </a:cubicBezTo>
                <a:cubicBezTo>
                  <a:pt x="7641771" y="2164081"/>
                  <a:pt x="7741920" y="1482635"/>
                  <a:pt x="7289074" y="1240972"/>
                </a:cubicBezTo>
                <a:cubicBezTo>
                  <a:pt x="6836228" y="999309"/>
                  <a:pt x="5760720" y="1254035"/>
                  <a:pt x="5199017" y="1071155"/>
                </a:cubicBezTo>
                <a:cubicBezTo>
                  <a:pt x="4637314" y="888275"/>
                  <a:pt x="4308566" y="241663"/>
                  <a:pt x="3918857" y="143692"/>
                </a:cubicBezTo>
                <a:cubicBezTo>
                  <a:pt x="3529148" y="45720"/>
                  <a:pt x="3339737" y="507275"/>
                  <a:pt x="2860765" y="483326"/>
                </a:cubicBezTo>
                <a:cubicBezTo>
                  <a:pt x="2381793" y="459377"/>
                  <a:pt x="1045028" y="0"/>
                  <a:pt x="1045028" y="0"/>
                </a:cubicBezTo>
                <a:lnTo>
                  <a:pt x="1045028" y="0"/>
                </a:lnTo>
              </a:path>
            </a:pathLst>
          </a:custGeom>
          <a:effectLst>
            <a:glow rad="101600">
              <a:schemeClr val="accent3">
                <a:lumMod val="60000"/>
                <a:lumOff val="40000"/>
                <a:alpha val="60000"/>
              </a:schemeClr>
            </a:glow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9" name="8 Forma libre"/>
          <p:cNvSpPr/>
          <p:nvPr/>
        </p:nvSpPr>
        <p:spPr>
          <a:xfrm>
            <a:off x="222069" y="65314"/>
            <a:ext cx="8935110" cy="3383535"/>
          </a:xfrm>
          <a:custGeom>
            <a:avLst/>
            <a:gdLst>
              <a:gd name="connsiteX0" fmla="*/ 0 w 8935110"/>
              <a:gd name="connsiteY0" fmla="*/ 313509 h 3383535"/>
              <a:gd name="connsiteX1" fmla="*/ 2259874 w 8935110"/>
              <a:gd name="connsiteY1" fmla="*/ 1005840 h 3383535"/>
              <a:gd name="connsiteX2" fmla="*/ 3644537 w 8935110"/>
              <a:gd name="connsiteY2" fmla="*/ 483326 h 3383535"/>
              <a:gd name="connsiteX3" fmla="*/ 4937760 w 8935110"/>
              <a:gd name="connsiteY3" fmla="*/ 1384663 h 3383535"/>
              <a:gd name="connsiteX4" fmla="*/ 6753497 w 8935110"/>
              <a:gd name="connsiteY4" fmla="*/ 1541417 h 3383535"/>
              <a:gd name="connsiteX5" fmla="*/ 7850777 w 8935110"/>
              <a:gd name="connsiteY5" fmla="*/ 2599509 h 3383535"/>
              <a:gd name="connsiteX6" fmla="*/ 8934994 w 8935110"/>
              <a:gd name="connsiteY6" fmla="*/ 3383280 h 3383535"/>
              <a:gd name="connsiteX7" fmla="*/ 7916091 w 8935110"/>
              <a:gd name="connsiteY7" fmla="*/ 2521132 h 3383535"/>
              <a:gd name="connsiteX8" fmla="*/ 7289074 w 8935110"/>
              <a:gd name="connsiteY8" fmla="*/ 1240972 h 3383535"/>
              <a:gd name="connsiteX9" fmla="*/ 5199017 w 8935110"/>
              <a:gd name="connsiteY9" fmla="*/ 1071155 h 3383535"/>
              <a:gd name="connsiteX10" fmla="*/ 3918857 w 8935110"/>
              <a:gd name="connsiteY10" fmla="*/ 143692 h 3383535"/>
              <a:gd name="connsiteX11" fmla="*/ 2860765 w 8935110"/>
              <a:gd name="connsiteY11" fmla="*/ 483326 h 3383535"/>
              <a:gd name="connsiteX12" fmla="*/ 1045028 w 8935110"/>
              <a:gd name="connsiteY12" fmla="*/ 0 h 3383535"/>
              <a:gd name="connsiteX13" fmla="*/ 1045028 w 8935110"/>
              <a:gd name="connsiteY13" fmla="*/ 0 h 3383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935110" h="3383535">
                <a:moveTo>
                  <a:pt x="0" y="313509"/>
                </a:moveTo>
                <a:cubicBezTo>
                  <a:pt x="826225" y="645523"/>
                  <a:pt x="1652451" y="977537"/>
                  <a:pt x="2259874" y="1005840"/>
                </a:cubicBezTo>
                <a:cubicBezTo>
                  <a:pt x="2867297" y="1034143"/>
                  <a:pt x="3198223" y="420189"/>
                  <a:pt x="3644537" y="483326"/>
                </a:cubicBezTo>
                <a:cubicBezTo>
                  <a:pt x="4090851" y="546463"/>
                  <a:pt x="4419600" y="1208315"/>
                  <a:pt x="4937760" y="1384663"/>
                </a:cubicBezTo>
                <a:cubicBezTo>
                  <a:pt x="5455920" y="1561011"/>
                  <a:pt x="6267994" y="1338943"/>
                  <a:pt x="6753497" y="1541417"/>
                </a:cubicBezTo>
                <a:cubicBezTo>
                  <a:pt x="7239000" y="1743891"/>
                  <a:pt x="7487194" y="2292532"/>
                  <a:pt x="7850777" y="2599509"/>
                </a:cubicBezTo>
                <a:cubicBezTo>
                  <a:pt x="8214360" y="2906486"/>
                  <a:pt x="8924108" y="3396343"/>
                  <a:pt x="8934994" y="3383280"/>
                </a:cubicBezTo>
                <a:cubicBezTo>
                  <a:pt x="8945880" y="3370217"/>
                  <a:pt x="8190411" y="2878183"/>
                  <a:pt x="7916091" y="2521132"/>
                </a:cubicBezTo>
                <a:cubicBezTo>
                  <a:pt x="7641771" y="2164081"/>
                  <a:pt x="7741920" y="1482635"/>
                  <a:pt x="7289074" y="1240972"/>
                </a:cubicBezTo>
                <a:cubicBezTo>
                  <a:pt x="6836228" y="999309"/>
                  <a:pt x="5760720" y="1254035"/>
                  <a:pt x="5199017" y="1071155"/>
                </a:cubicBezTo>
                <a:cubicBezTo>
                  <a:pt x="4637314" y="888275"/>
                  <a:pt x="4308566" y="241663"/>
                  <a:pt x="3918857" y="143692"/>
                </a:cubicBezTo>
                <a:cubicBezTo>
                  <a:pt x="3529148" y="45720"/>
                  <a:pt x="3339737" y="507275"/>
                  <a:pt x="2860765" y="483326"/>
                </a:cubicBezTo>
                <a:cubicBezTo>
                  <a:pt x="2381793" y="459377"/>
                  <a:pt x="1045028" y="0"/>
                  <a:pt x="1045028" y="0"/>
                </a:cubicBezTo>
                <a:lnTo>
                  <a:pt x="1045028" y="0"/>
                </a:lnTo>
              </a:path>
            </a:pathLst>
          </a:custGeom>
          <a:effectLst>
            <a:glow rad="101600">
              <a:schemeClr val="accent3">
                <a:lumMod val="75000"/>
                <a:alpha val="6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A">
              <a:solidFill>
                <a:srgbClr val="C00000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02757" y="476672"/>
            <a:ext cx="8129051" cy="63709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HeroicExtremeLeftFacing"/>
              <a:lightRig rig="threePt" dir="t"/>
            </a:scene3d>
          </a:bodyPr>
          <a:lstStyle/>
          <a:p>
            <a:pPr algn="ctr"/>
            <a:r>
              <a:rPr lang="es-PA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2">
                      <a:lumMod val="50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UNIVERSIDAD TECNOLÓGICA OTEIMA</a:t>
            </a:r>
          </a:p>
          <a:p>
            <a:pPr algn="ctr"/>
            <a:r>
              <a:rPr lang="es-PA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2">
                      <a:lumMod val="50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POSTGRADO EN DOCENCIA  SUPERIOR</a:t>
            </a:r>
          </a:p>
          <a:p>
            <a:pPr algn="ctr"/>
            <a:r>
              <a:rPr lang="es-PA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2">
                      <a:lumMod val="50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ASPECTOS DE LEGISLACIÒN EDUCATIVA</a:t>
            </a:r>
            <a:endParaRPr lang="es-PA" sz="2400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bg2">
                    <a:lumMod val="50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es-PA" sz="24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bg2">
                    <a:lumMod val="50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s-PA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2">
                      <a:lumMod val="50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PROYECTO FINAL</a:t>
            </a:r>
          </a:p>
          <a:p>
            <a:pPr algn="ctr"/>
            <a:r>
              <a:rPr lang="es-PA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2">
                      <a:lumMod val="50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LEGISLACIÒN EDUCATIVA</a:t>
            </a:r>
            <a:endParaRPr lang="es-PA" sz="2400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bg2">
                    <a:lumMod val="50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es-PA" sz="2400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bg2">
                    <a:lumMod val="50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s-PA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2">
                      <a:lumMod val="50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TEMA PARA LA ASIGNATURA DE:</a:t>
            </a:r>
          </a:p>
          <a:p>
            <a:pPr algn="ctr"/>
            <a:r>
              <a:rPr lang="es-PA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2">
                      <a:lumMod val="50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LEGISLACIÒN EDUCATIVA</a:t>
            </a:r>
          </a:p>
          <a:p>
            <a:pPr algn="ctr"/>
            <a:endParaRPr lang="es-PA" sz="24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bg2">
                    <a:lumMod val="50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s-PA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2">
                      <a:lumMod val="50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PREPARADO POR: </a:t>
            </a:r>
            <a:r>
              <a:rPr lang="es-PA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2">
                      <a:lumMod val="50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PAOLA ALEJANDRA HERRERA GOFF</a:t>
            </a:r>
          </a:p>
          <a:p>
            <a:pPr algn="ctr"/>
            <a:r>
              <a:rPr lang="es-PA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2">
                      <a:lumMod val="50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MARCOS </a:t>
            </a:r>
            <a:r>
              <a:rPr lang="es-PA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2">
                      <a:lumMod val="50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MARCEL GUERRA  MORENO </a:t>
            </a:r>
          </a:p>
          <a:p>
            <a:pPr algn="ctr"/>
            <a:endParaRPr lang="es-PA" sz="24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bg2">
                    <a:lumMod val="50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s-PA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2">
                      <a:lumMod val="50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FACILITADOR: </a:t>
            </a:r>
            <a:r>
              <a:rPr lang="es-PA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2">
                      <a:lumMod val="50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SANTIAGO QUINTERO</a:t>
            </a:r>
            <a:endParaRPr lang="es-PA" sz="2400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bg2">
                    <a:lumMod val="50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es-PA" sz="24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bg2">
                    <a:lumMod val="50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s-PA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2">
                      <a:lumMod val="50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FECHA : </a:t>
            </a:r>
          </a:p>
          <a:p>
            <a:pPr algn="ctr"/>
            <a:r>
              <a:rPr lang="es-PA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2">
                      <a:lumMod val="50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16 DE DICIEMBRE DE </a:t>
            </a:r>
            <a:r>
              <a:rPr lang="es-PA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bg2">
                      <a:lumMod val="50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2012</a:t>
            </a:r>
            <a:endParaRPr lang="es-PA" sz="24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bg2">
                    <a:lumMod val="50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1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648072" cy="385019"/>
          </a:xfrm>
          <a:prstGeom prst="actionButtonForwardNex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18632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Click="0">
        <p14:vortex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rgbClr val="00B050"/>
            </a:gs>
            <a:gs pos="99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bo">
            <a:hlinkClick r:id="rId2" action="ppaction://hlinkfile"/>
          </p:cNvPr>
          <p:cNvSpPr/>
          <p:nvPr/>
        </p:nvSpPr>
        <p:spPr>
          <a:xfrm>
            <a:off x="3491880" y="2492896"/>
            <a:ext cx="2952328" cy="1512168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b="1" dirty="0" smtClean="0"/>
              <a:t>ASPECTOS ADMINISTRATIVOS</a:t>
            </a:r>
            <a:endParaRPr lang="es-PA" b="1" dirty="0"/>
          </a:p>
        </p:txBody>
      </p:sp>
      <p:sp>
        <p:nvSpPr>
          <p:cNvPr id="3" name="2 Cubo">
            <a:hlinkClick r:id="rId3" action="ppaction://hlinkfile"/>
          </p:cNvPr>
          <p:cNvSpPr/>
          <p:nvPr/>
        </p:nvSpPr>
        <p:spPr>
          <a:xfrm>
            <a:off x="467544" y="4796341"/>
            <a:ext cx="2952328" cy="1512168"/>
          </a:xfrm>
          <a:prstGeom prst="cub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b="1" dirty="0" smtClean="0"/>
              <a:t>SANCIONES Y FALTAS DISCIPLINARIAS</a:t>
            </a:r>
            <a:endParaRPr lang="es-PA" b="1" dirty="0"/>
          </a:p>
        </p:txBody>
      </p:sp>
      <p:sp>
        <p:nvSpPr>
          <p:cNvPr id="4" name="3 Cubo" title="MODIFICADO POR DECRETO 56">
            <a:hlinkClick r:id="rId4" action="ppaction://hlinkfile"/>
          </p:cNvPr>
          <p:cNvSpPr/>
          <p:nvPr/>
        </p:nvSpPr>
        <p:spPr>
          <a:xfrm>
            <a:off x="552222" y="404664"/>
            <a:ext cx="2952328" cy="1512168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b="1" dirty="0" smtClean="0"/>
              <a:t>AUSENCIAS, TARDANZAS</a:t>
            </a:r>
            <a:endParaRPr lang="es-PA" b="1" dirty="0"/>
          </a:p>
        </p:txBody>
      </p:sp>
      <p:sp>
        <p:nvSpPr>
          <p:cNvPr id="5" name="4 Cubo">
            <a:hlinkClick r:id="rId5" action="ppaction://hlinkfile"/>
          </p:cNvPr>
          <p:cNvSpPr/>
          <p:nvPr/>
        </p:nvSpPr>
        <p:spPr>
          <a:xfrm>
            <a:off x="5796136" y="404664"/>
            <a:ext cx="2952328" cy="151216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b="1" dirty="0" smtClean="0"/>
              <a:t>FUNCIONES DEL PERSONAL</a:t>
            </a:r>
            <a:endParaRPr lang="es-PA" b="1" dirty="0"/>
          </a:p>
        </p:txBody>
      </p:sp>
      <p:sp>
        <p:nvSpPr>
          <p:cNvPr id="6" name="5 Cubo">
            <a:hlinkClick r:id="rId6" action="ppaction://hlinkfile"/>
          </p:cNvPr>
          <p:cNvSpPr/>
          <p:nvPr/>
        </p:nvSpPr>
        <p:spPr>
          <a:xfrm>
            <a:off x="5577644" y="4797152"/>
            <a:ext cx="2952328" cy="1512168"/>
          </a:xfrm>
          <a:prstGeom prst="cub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b="1" dirty="0" smtClean="0"/>
              <a:t>NUEVO CÓDIGO DE ÉTICA</a:t>
            </a:r>
            <a:endParaRPr lang="es-PA" b="1" dirty="0"/>
          </a:p>
        </p:txBody>
      </p:sp>
      <p:sp>
        <p:nvSpPr>
          <p:cNvPr id="8" name="7 Botón de acción: Inicio">
            <a:hlinkClick r:id="" action="ppaction://hlinkshowjump?jump=firstslide" highlightClick="1"/>
          </p:cNvPr>
          <p:cNvSpPr/>
          <p:nvPr/>
        </p:nvSpPr>
        <p:spPr>
          <a:xfrm>
            <a:off x="4229962" y="6249929"/>
            <a:ext cx="684076" cy="427666"/>
          </a:xfrm>
          <a:prstGeom prst="actionButtonHom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9" name="8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8313948" y="6319746"/>
            <a:ext cx="432048" cy="288032"/>
          </a:xfrm>
          <a:prstGeom prst="actionButtonForwardNex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10" name="9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419267" y="6389563"/>
            <a:ext cx="432048" cy="288032"/>
          </a:xfrm>
          <a:prstGeom prst="actionButtonBackPreviou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7" name="6 Botón de acción: Información">
            <a:hlinkClick r:id="rId7" action="ppaction://hlinkfile" highlightClick="1"/>
          </p:cNvPr>
          <p:cNvSpPr/>
          <p:nvPr/>
        </p:nvSpPr>
        <p:spPr>
          <a:xfrm>
            <a:off x="3635896" y="1160748"/>
            <a:ext cx="288032" cy="324036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588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3">
                <a:lumMod val="50000"/>
              </a:schemeClr>
            </a:gs>
            <a:gs pos="40000">
              <a:schemeClr val="accent3">
                <a:lumMod val="60000"/>
                <a:lumOff val="40000"/>
              </a:schemeClr>
            </a:gs>
            <a:gs pos="9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744376" y="2708920"/>
            <a:ext cx="33843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sz="6600" dirty="0" smtClean="0"/>
              <a:t>GRACIAS</a:t>
            </a:r>
            <a:endParaRPr lang="es-PA" sz="6600" dirty="0"/>
          </a:p>
        </p:txBody>
      </p:sp>
      <p:sp>
        <p:nvSpPr>
          <p:cNvPr id="3" name="2 Botón de acción: Inicio">
            <a:hlinkClick r:id="" action="ppaction://hlinkshowjump?jump=firstslide" highlightClick="1"/>
          </p:cNvPr>
          <p:cNvSpPr/>
          <p:nvPr/>
        </p:nvSpPr>
        <p:spPr>
          <a:xfrm>
            <a:off x="4229962" y="6249929"/>
            <a:ext cx="684076" cy="427666"/>
          </a:xfrm>
          <a:prstGeom prst="actionButtonHom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84302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62</Words>
  <Application>Microsoft Office PowerPoint</Application>
  <PresentationFormat>Presentación en pantalla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Marcos</dc:creator>
  <cp:lastModifiedBy>me</cp:lastModifiedBy>
  <cp:revision>74</cp:revision>
  <dcterms:created xsi:type="dcterms:W3CDTF">2012-07-21T19:37:58Z</dcterms:created>
  <dcterms:modified xsi:type="dcterms:W3CDTF">2012-12-16T04:26:28Z</dcterms:modified>
</cp:coreProperties>
</file>