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68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algn="l"/>
            <a:r>
              <a:rPr lang="es-ES" sz="2800" dirty="0" smtClean="0">
                <a:latin typeface="Arial Rounded MT Bold" pitchFamily="34" charset="0"/>
              </a:rPr>
              <a:t>MEDIOS DE COMUNICACIÓN</a:t>
            </a:r>
            <a:endParaRPr lang="es-ES" sz="2800" dirty="0"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44108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ES" sz="2400" dirty="0"/>
              <a:t>Transmiten normas, valores, estilos de vida... sobre todo los medios visuales. Se han hecho muy importantes en las sociedades </a:t>
            </a:r>
            <a:r>
              <a:rPr lang="es-ES" sz="2400" dirty="0" smtClean="0"/>
              <a:t>modernas. Internet</a:t>
            </a:r>
            <a:r>
              <a:rPr lang="es-ES" sz="2400" dirty="0"/>
              <a:t>, hoy en día, se ha convertido en algo vital, facilita la comunicación y la difusión de ideas</a:t>
            </a:r>
            <a:r>
              <a:rPr lang="es-ES" sz="2400" dirty="0" smtClean="0"/>
              <a:t>. </a:t>
            </a:r>
            <a:r>
              <a:rPr lang="es-ES" sz="2400" dirty="0"/>
              <a:t>El más influyente es la televisión </a:t>
            </a:r>
          </a:p>
        </p:txBody>
      </p:sp>
    </p:spTree>
    <p:extLst>
      <p:ext uri="{BB962C8B-B14F-4D97-AF65-F5344CB8AC3E}">
        <p14:creationId xmlns:p14="http://schemas.microsoft.com/office/powerpoint/2010/main" val="339216241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56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MEDIOS DE COMUNICACIÓN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MEDIOS DE COMUNICACIÓN</dc:description>
  <cp:lastModifiedBy>Manu</cp:lastModifiedBy>
  <cp:revision>15</cp:revision>
  <dcterms:created xsi:type="dcterms:W3CDTF">2012-12-11T12:52:32Z</dcterms:created>
  <dcterms:modified xsi:type="dcterms:W3CDTF">2013-01-16T18:15:46Z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MEDIOS DE COMUNICACIÓN</vt:lpwstr>
  </property>
</Properties>
</file>