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C6AAD8-2709-44AD-A839-5DE7FD2842BF}" type="datetimeFigureOut">
              <a:rPr lang="es-ES" smtClean="0"/>
              <a:t>16/01/2013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9CBD4F-0BB8-4143-AF1E-C5AE3957DAC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90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7016567" cy="1143000"/>
          </a:xfrm>
        </p:spPr>
        <p:txBody>
          <a:bodyPr/>
          <a:lstStyle/>
          <a:p>
            <a:r>
              <a:rPr lang="es-ES" sz="4400" dirty="0" smtClean="0"/>
              <a:t>DESARROLLO AFECTIVO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31640" y="1556792"/>
            <a:ext cx="6400800" cy="4968552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s-ES" dirty="0"/>
              <a:t>El afecto son las distintas maneras de expresar un sentimiento que podemos dar y recibir, brindar afecto no es fácil, requiere de un gran esfuerzo y disposición mental y físico de la persona para poder comprender y ayudar a sus semejantes de la forma como se requiera en el momento.</a:t>
            </a:r>
          </a:p>
          <a:p>
            <a:pPr marL="45720" indent="0">
              <a:buNone/>
            </a:pPr>
            <a:r>
              <a:rPr lang="es-ES" dirty="0" smtClean="0"/>
              <a:t>Como </a:t>
            </a:r>
            <a:r>
              <a:rPr lang="es-ES" dirty="0"/>
              <a:t>todos sabemos el ser humano necesita sentirse querido y apoyado por nuestros semejantes en cada una de las etapas de nuestra vida</a:t>
            </a:r>
            <a:r>
              <a:rPr lang="es-ES" dirty="0" smtClean="0"/>
              <a:t>.</a:t>
            </a:r>
          </a:p>
          <a:p>
            <a:pPr marL="45720" indent="0">
              <a:buNone/>
            </a:pPr>
            <a:r>
              <a:rPr lang="es-ES" dirty="0"/>
              <a:t>Ejemplos: hay dos tipos de sentimientos, el del propio poder y el de inferioridad. En el del propio poder en niño siente el deseo de poseer objetos y personas, mientras que en el de inferioridad se siente muy sensible, a veces se puede sentir muy avergonzado.</a:t>
            </a:r>
          </a:p>
        </p:txBody>
      </p:sp>
    </p:spTree>
    <p:extLst>
      <p:ext uri="{BB962C8B-B14F-4D97-AF65-F5344CB8AC3E}">
        <p14:creationId xmlns:p14="http://schemas.microsoft.com/office/powerpoint/2010/main" val="3276646040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161</TotalTime>
  <Words>131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DESARROLLO AFECTIVO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SOCIOAFECTIVO</dc:title>
  <dc:creator>Manu</dc:creator>
  <dc:description>DESARROLLO AFECTIVO</dc:description>
  <cp:lastModifiedBy>Manu</cp:lastModifiedBy>
  <cp:revision>15</cp:revision>
  <dcterms:created xsi:type="dcterms:W3CDTF">2012-12-11T12:52:32Z</dcterms:created>
  <dcterms:modified xsi:type="dcterms:W3CDTF">2013-01-16T18:00:07Z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DESARROLLO SOCIOAFECTIVO</vt:lpwstr>
  </property>
  <property fmtid="{D5CDD505-2E9C-101B-9397-08002B2CF9AE}" pid="3" name="SlideDescription">
    <vt:lpwstr>DESARROLLO AFECTIVO</vt:lpwstr>
  </property>
</Properties>
</file>