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84" autoAdjust="0"/>
  </p:normalViewPr>
  <p:slideViewPr>
    <p:cSldViewPr>
      <p:cViewPr>
        <p:scale>
          <a:sx n="70" d="100"/>
          <a:sy n="70" d="100"/>
        </p:scale>
        <p:origin x="-1164" y="-8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FC001A-5188-4ECA-A4EF-18FC78AA41B3}" type="datetimeFigureOut">
              <a:rPr lang="en-US" smtClean="0"/>
              <a:t>1/31/2013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7318B4-87AA-4E0E-BC84-7665C7C37BC2}" type="slidenum">
              <a:rPr lang="en-US" smtClean="0"/>
              <a:t>‹#›</a:t>
            </a:fld>
            <a:endParaRPr lang="en-US"/>
          </a:p>
        </p:txBody>
      </p:sp>
    </p:spTree>
    <p:extLst>
      <p:ext uri="{BB962C8B-B14F-4D97-AF65-F5344CB8AC3E}">
        <p14:creationId xmlns:p14="http://schemas.microsoft.com/office/powerpoint/2010/main" val="1442303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7318B4-87AA-4E0E-BC84-7665C7C37BC2}" type="slidenum">
              <a:rPr lang="en-US" smtClean="0"/>
              <a:t>2</a:t>
            </a:fld>
            <a:endParaRPr lang="en-US"/>
          </a:p>
        </p:txBody>
      </p:sp>
    </p:spTree>
    <p:extLst>
      <p:ext uri="{BB962C8B-B14F-4D97-AF65-F5344CB8AC3E}">
        <p14:creationId xmlns:p14="http://schemas.microsoft.com/office/powerpoint/2010/main" val="3195903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27821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40742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71947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59976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7460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67941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17004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59150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23687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07393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01395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099731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Life in a Rain Forest</a:t>
            </a:r>
            <a:endParaRPr lang="en-US" u="sng" dirty="0"/>
          </a:p>
        </p:txBody>
      </p:sp>
      <p:sp>
        <p:nvSpPr>
          <p:cNvPr id="3" name="Subtitle 2"/>
          <p:cNvSpPr>
            <a:spLocks noGrp="1"/>
          </p:cNvSpPr>
          <p:nvPr>
            <p:ph type="subTitle" idx="1"/>
          </p:nvPr>
        </p:nvSpPr>
        <p:spPr/>
        <p:txBody>
          <a:bodyPr/>
          <a:lstStyle/>
          <a:p>
            <a:r>
              <a:rPr lang="en-US" dirty="0" smtClean="0">
                <a:solidFill>
                  <a:schemeClr val="tx1"/>
                </a:solidFill>
              </a:rPr>
              <a:t>Author: Anne Welsbacher</a:t>
            </a:r>
          </a:p>
          <a:p>
            <a:r>
              <a:rPr lang="en-US" dirty="0" smtClean="0">
                <a:solidFill>
                  <a:schemeClr val="tx1"/>
                </a:solidFill>
              </a:rPr>
              <a:t>Shiyuan Huang </a:t>
            </a:r>
            <a:endParaRPr lang="en-US" dirty="0">
              <a:solidFill>
                <a:schemeClr val="tx1"/>
              </a:solidFill>
            </a:endParaRPr>
          </a:p>
        </p:txBody>
      </p:sp>
      <p:sp>
        <p:nvSpPr>
          <p:cNvPr id="4" name="AutoShape 2" descr="data:image/jpeg;base64,/9j/4AAQSkZJRgABAQAAAQABAAD/2wCEAAkGBhQSERUUExQWFRUWGBcaFxcWGBwaFxgXFxgWFRgXFxgYHSYfGBkkGhcXHy8gJCcpLSwsGB4xNTAqNSYrLCkBCQoKDgwOGg8PGikkHyQsLCwsLCwsLCosLCwsLCwsLCwsLCwpLCwsKSksLCwsLCwsLCwsLCwsKSwsLCksLCwsLP/AABEIAMIBAwMBIgACEQEDEQH/xAAaAAACAwEBAAAAAAAAAAAAAAADBAACBQEG/8QAPxAAAQIEBAMGBAQFBAEFAQAAAQIRAAMhMQQSQVEFImETMnGBkaFCUrHwBhTB0RUjYnLhQ5LC8YIkMzRjwxb/xAAZAQADAQEBAAAAAAAAAAAAAAAAAQIDBAX/xAAqEQACAgEDAwIHAQEBAAAAAAAAAQIREgMhMRNBUQQyFGFxgZGh8EJSIv/aAAwDAQACEQMRAD8Aewc1Ssx/1pTJmJ+cM6SdHIqFWdxayGLlGXNzJH8uZVmsoEFSCNMxDdFFIj0czDhM0TB8uVXVOYMT4FRPg8dx2ACwU73+jjr96R6ctNtfNHkpi4TZi4LZT00EdywXDyjlqK6jY6j1f1g6JO4jWPAApKaRUIhpEqKflzDoASURcJi/YmOFETQ7LpEEywFJaCZ4TRVjCU0ii0xJS4utMIYsKGLZyIsRHFiHYFhjALuT0igxpNkqMHwskNW8OiV0jS1XBli75Ms4hZ+FvGKFczpGsqX4ekVMgHaFmvBWD8mOqcvUxz8wdzGmvCp2ga8GnaHlEMZGYvFHQmAKnqfvH1jTmYYDQRT8qDoIrKPglwl5M7MTqY5lMaBkNpHBKiXNBgxDszFkYcmNAYcGGJeGiXMpQMxOAifkjG6mRSOLkRm5F4I83MwcVGC3jYn4WFjgxCcgwEThU7wji8EmNs4VPX784AuSDp6xndlY0eSXgw9okegmYStvaJEhuP8ADJ6jMVIm/wDuS5YrpMQpRHaJ8gkEaEkbE62FQ4rcHKfEfvfzhabglT5aJ0sAT5ZJQ/KCWCJkpWyVFJT0ISfhh/BkTGWmgWKpNFJWmhChooMUkbojojKtmYFU4Vj0J94OnCQwmVDAYNbztDcq4KSszpmFgBlxpqUNxCc0vaKi7JYEIji8O8Hl9YOFJbr4Q26Ay5uGIgXZmNpE9ANQ/SkCxa0GrMOkTe/BXbky0iDpgc1npF5cOgstkidnBnjhIiR2VSsPDKA0LImhNYYl40GgSk+Zh7haLhQ1gUxe0G/i4SMoSljcH/MKGaguWbzdv3iVfdDb8M4VmAzZnWCTmAGUhW/3tAFqa8VsTYCYuOpMcW2kQQmUgsRMVKo4DCGNIg4hRCoKJkSyhpKo7nhQzIqZ0SAaaIXmWji50CVNhALrTFBQwVRgaoBBDjD0iQvEhUh2zUkTyCql1KPmo5vd/t4EqYUqKgCAogq6LsFeYZJ8usB7eJ27isel0V4OHJj35pWxjhxi9oR7aJ24i+n8hZDhxSooZxP/AHCvbx0T4FALD5zt7x0k7GAfmInb9TBiwCFR2MTOqOJWCO9HSAz5i3hEtD4KudjHFhWjxFzANVekV/NgfN6CFiPKzktSxUvFF41Wx9Iv+f6n0gU3i7Uze0PHu0RlXcH+ZJMcm4g0ZhA/4pm+JvED6QuubMUrlKi+ybe/1iW0gsamY9SgBR9wIpOxg+F3G1dNoAqSWOZ6ECqqObDlesWlYVKVc63JskEtrUmjxm5opWNYjiyVAFCVJVRwO711gP8AEHFIoZSUqIJPgzv5mF1Sa8oV4NCTT4Kto0sJiyrRoZM1hGQlZSHCSDX7vHJuJWA5DeLD6mJaKU6NcTYt2sZErGH7b9DHMTxTLTXYxFF5mynEwWXiBePNLmLUaEB+sK4jiC8uXNlIhbDzo9kcQDHM8eQw3EChytROjeNQYZTx3ld/v2hbD6h6JcyFpmJG8YS+PUdqH19Ix53HS7sYVWJ6iR7HtxvHTMjyOH4/VigHzMa2AxwmAsGb+p/UaQUCnZrdpEjLVjkAsT7H9okGJWRqvEzRWII9c4LLZojxwCOwhkKo5miRyADpVHM8VMceGKwnax0Yk2cwJooowqQ7GTiXjqpqfH1H6wnmjueJxA7Mb7eFyOsFUqBLMUiGkDWOr+R/URRRe8WJipgog446RYt09RFGiwaJaRaZ3tNj6GOiefmPrFWi2WIZaLdofm944pZN6+NY4UiJ2QiRg1IJBFWPUwrMwQd3aHewH20c7EfbRFIZnnBHRRg5wgOpPiQf0hjsjp+kWCSNvQRDihoVmYQHf1iqsGltYbWDsmBlPUesLFFCZ4enrXrHE4BIej+JeHOy6+h/xHDh/txBsFCyMEkfAn0hlAIswHlHPy324/eOpkePqP3hMqi2dW5iRz8sftokSM3YkXiZo9GznKg9IilHUe0WiKBhWOgZJ2gZJgy5J1pA+zO8FiOAnaI52H35xbsT/wBxzs/CC0FFCYEUdIMZf24ihRBYUDCYmWCdmY4UQWFAVJMDUIPMygOVN429XhabOlgOVgROcVyxONlFQFam8IzeK/iiTKolQmK2FvMx5PGfiBc258tPSOfU9XGO0d2OOi5cnr5nG0Cxf2HvX2iv8dFMozefrpHipaiaw7hptOh9qR50vVarfP6N1px4PWI4wD8J9Ycl4sHX19I8vKALeEGBrq/QxMfV6i53G9NHqCsxztOsY+ExKk6uNut4dRiwen3aOqHrIS2exDg0MKXHM0QWpHQOkdVkFM8TtIvkiikQmxkM3rFe0HSIoQNokdlipPhHBNA1iuWOFtoRRft+sWGJPT78oCfCI8SMP+b8IkACegiQhmsOPf8A1u+xI/4xwfiEi8sO9OY29I8SeKTFWLD+kH3iyZ01VluNwQG8Y4fitbvIWKPYfx9eyAOr/qofrAF/iJfzIHUabCpjzSsEVMFKJV4k221pABwpJJBzXYkOwtqaRD9TN/6Hij0iOPTKntXB05TtUNWIri040CzS/KAfUxiHg8tKmJUACAKhqix1en7WhkoSkpAL0DpUkklzR2uQzeppGD9TPtJlYo0TxCaGaYfNib9R4wSVjZrMFl92B+oraMxEoDYB6MK7sXNDBe0zAkKOop5ju2FRbV4j4nUX+mNQTG1zZ5L9r0IaxHSBJx6wS6zTXSr6eWu8Uw81LMpgbNY3LEB2ze8dxU8jmSk8/LRBuzMok7giz9DE/Eal8svpoDiOPLAHMSXZ0pcOzvYAhjvpAJmNnEhMyYUJLuRQ9XZm8ngWJx/IyUMC3KBoQzs1HjDnYWYSVOpmsASRTp+8arWnLmT/ACLGI4vi4AL85Hj0NySAL6RlYvi61E1LMzCwF2reAnDn5VE9EkH0isrh5VSoIvymj7xSx5ZSSAMVGp9YOiSQb0Pv5w/hMAWPK77s334tDSuFE5VAJIJIUkqt4ZaEfsIHqpA2+xlpJDsL/p4Q9hpZJZTAnb6mGlcIJYJASQ9iWI0Cr+vWog2H4YoBgkJIa51bRX7f9S9VEBJUg9C1L11irXcbMx9KQwmUVCjhju7CtK/UQREliXNWMTmgoW7RSTent0g8rGG27e0cWCFkHusG8avX0pFUTEAALUlD2JLPber2iHJVuA1KnNUU6pN76NETjpwJolhub9c2h6EecZ68ciWopDrvYgAObOWBFjHTxWW/KSdDVNXBBo9VC3XyiI68tP2seN8o1xjiWcX+2q1YGrijXRMbcAN7F4Q/NuGrqGykOHLG+oo7aaQpxLGFIqE1ASXeo0Ox8I6I+u1Q6cTbTxZDVEwf+J+x5tHV8ZkDvLKehBePFS8VzgkFQIckKcsKMwbexrasNJmqL5VpIulKiCWO1T6dNDB8fqJ7pD6KPWfxSSQWmEtoB5axSZxNLJISov4MPMDZj5x5eScygrKEm1bVFQUkktQ1eGZUrIWztcsnu2aha8U/XTfBPTRrni4eiPeCp4onUK9iPrGF2g+Iq1Zxc6sRp9Y6Z6cyauTShpZrVY/dIXxmoHTRv/xBG58xEjEQhxoepDE+USD42YumvJszMIrKMuUEG+UZRpRjQgNB8ystC+roI8ahTWjzSvxEmvMSQ7KSk30LOKPpFsR+K8pSUqLgMTlYHcMq4rHnYTZvR6MKYJ0LNmZy7VcNr0gE5arqCFcwHdL1o5Zwfb6x47iv4gMw8vd0BpXWiSx/aFcNxJaaoUQdwT6HeNFpSq7DGj3c+eCoAoBChUuPdJZ76RVWERnBGoZVXcABIB9q3jxMzjM5X+qT00PiLGDo/Ec2yUoT/agaubqeF0prhjwPX/lgLHrfMoGlj6UO4ghkqckUNHUUh615m1at+rR5AfiOc4KshawKUtZtn13ik38TYgkkLYfKwKRewUCXvWDDUfgFBHsCsFipKs2UgrYqAsLMCAaeQik6clDVQkXINDS5ofrvHihxyalyVqcgB3c9K6eULdtZQUpyd6vu8C0n3Y1E96rEBTKQup3diOozUt92jksunvJSRcEhQPQc1ifMdI8UvGrVckvuR7xUcRWLAODs7frB0peQxPdoWAjlUkpLUOgZnKdAw1ax6RSU6UZXTU1dLeQUAPER4xPFlEkgJCjdTCtmdx4NDKOLzkmhIKvlp0bl06RD0peRYnosSAtQAKSXuKgsBSvpce8XTg5gRlYlLiuYcoL1qnwpWPOI4otRqH0b1dnhqVxQ/E4DlmJ2qGekDjNLYTibUnDhNAkgXZhvWuheGuzUCGWW2JTW1r0r00jDk8XzcpGYaBvVyw0cfvBcPxCTL5crH5XIFHDjz0er+EK5dxOKNRS181zXUVFd0kuCItMlk0KfNtPO4gBxCCkkC1S4BHizvvb/ALhxQByv5KfKasWrarUsRraBSYsTvYB3ynwFX2YGvkN4wuNYEZypS2S3ysUgFwAGZTPv6RuSp7oITl5VAKplLFwWret7XjE4zjJhXkKBlS5GbmsKEgGlxFRk26KiqMwz8vdJU9sybkVFamwFHesXkcQMs15FuNElIDF6Vc1f1pElY5NWS6nBbLqHomtiKNenSFkYlExCgZRJHMV1JALDmI+GwG1Or6V5RqkM4jiZJzAlQJ7pIyuAmoAZq6MPOKYnIo5iVFw5LsARSzQEyQQMoUKPWqQHbUWBq/XpBkS1upCpiWS1DY3aztZ4OOCaAS1AMlSFEHmCczaX+tejGHUGUC3hlL0qLKDByKjTSEeIYZaZgBICimuU0IL6vY1fz0gkuUrIVLAUCWfMD7O7uQdLEbwSSa5KcTQMiWpah/MLD4MpDbkirXoPKBImkDurAHyggjQO7/ZMClFbS1KcFIY53IaocMzBm8fKNiZiwZYKgAuj5c3+6zVBFP3jO3DbkhrsIImqoSQpi/NStdx7u0BTNWoK5DR3zUv4mt7iH5yiwynmzBgFFPMpxYgjWwgciYCFJWkIa5CgxdujejX8HefyJxEfzM0UCT6GJDSsKDVKQQf6/wBiIkPqIeKMWUHBsK7x1YUA5HpWATZZ3rs8RM3TzpHSapJ8B0pe7ejH21iisoIB9i3qNDAzN0Y/vBKs5TTQnzFDrCCqYNKNveClR0Y6QNSmuKXEUQmtFU2hjoISXANIuqUAKk+IjhSpwAzRxSHU5oPG/lCsktLSbgg9IoFHVIb9fOLiUAQW8N6xcAHuljtfx6wWMrKNdC2hJ+zF5E9NXApqHv5xQy6hwS5vb7EdRh2q49afSJdCbRMVJN01TuD+l4rJnEPQNeuvTxgyEsS51oxf9hHZeW+trB3Y1gvsK1wdE4tZ3cgEV94alSSQlQB1bmAew5qvYNFDiwoZVEaNmD+4LwDCYgJUWUSk797TraJ3JDT3KkgkhqZVqDX0I+6QyJMwkAZVMXBYU30qWPnCs9s2YOQ2UsWUGsHJrf2ggl5Ck5lpJALkgg3rS3i9/aQoal4hRBBPMkFmemrEjSJLWpS3IUCLEp0LBnAtC81alJKwogipbumwbMKiLYHialA0KWTQ3Oa781GhdthLya0vEFL5lAixsFN8xVQm40jH4rxFS10IUkBgxLMf1fzDQ9Nw5xEspVmBHxMwcXzN5/5aPODDMBUi7sxbxrvC00m7fI4ryOYrGBgkcwIBJAqkgMKgA6n3hWRigFaoTQct3s7Gp1pHFSQOYF06g360EFVjXLFKOUNzAVBL0LO7a+8bUqNUh9GLFlgO7mhcgtd7gNvrfYa8QqSS4GwcBix1e7HUjQwuviQcKCUkN8T8pc2Y1HjFhjEFI5QzJFGKtSxtQmvoIjH5E4gp0wKUlaiSU5QTSoIIoNGJ8xDGBKVGqgBXQk+Q386QgEhSstGoRv8A2ubw7g5S0rbISkVbKprPbU03aKlxRT4CSEKlqUAkFxlNeW+pSaFhc9a0eHTOyhQXnAALKCipNKsmtadYCucgHmU5Ll8gFXqGN6anYW15jcWUgEkEiozIHNqFMagkHaMmm2ZPdgJk+WSSZhWlYAFCCHdwQHc9YzJc9CTyhT1qTd9xYiGzxQKLlKX3AY+qYoEoU9E13DU8qRqtuTROuwVOOUAwIbwESFf5WqSOlIkFLwKkVmBQLFJB2IY+9Y5lBLmh3tHqlzBlUhCu0aigouoCruFnvP0OlowVYcy1AllA7ihGrCohRnZTOy+GdoeVeZTUBoSw+7w4MIexSFOk5iC4D0fe3fPpFxxoJQyUhTir2d3oLNpGrjMLLOClzClaVzVFWcnlLqUgJUHon+W4P9T2iJSaMv8A0zAVwzvZWIDXN9oVODzKISFuNG29Gh9SDlIWkhIsBQuH89/eDS+JDKkAZXNXLkpYABiCx18j5vJ9hxbF5PDEggrJcfAGcv6V6bwfF8C5g3K7NnBDlyKmwsT4JO0NKx4ABOUNoABmZVXuDQa7v0hudxOSUOoqKKGqgs2ZnPdINbivjWHOVgrMT/8AmlZ6kZcpU6DmDW0+kVncBmIl5gM9Q7WIbQd67CN2TPkTAEgUdhfMRTKDqDq1fioYz8biZnMJbpCKFKjWgYtuwAdyfaEtSbKtgEcOmEDOkhNXADqFi5AqL7+LRDw4E8q1HwTbooPmSfW0Ul4xaixU+5YAhySe71Ni2rwt2tFc730IIqaNbTeLqQsWPzeEoV3phDULhyGNqb1INt7wJHBQixWerAAFr1IPpAMLMmLL5j4ggMA2tLOKk0hkurmISoswZTu4Js+h0JEDyW1hTWwkuUlawVPqC1PM7GKJRLSaJLUcglQvtSv3pDakA0MtKDXmSqrs1akkdKQ+J5RLAUkZSCFJA5FdRQ5DR9LecNzrgd1sZuLkSwMyFFw9KAehf7HWCYQqUGBbMxYnQ7Bt63jJxCzMmMkZQTypJcB9idI28Phkgp5hS5UDRQbM2QHMAWYk69YclUdxtUtwmKnMEhbFKhykUNqjx/eKSeGuP9RiAzh2NmPS3rDfFUImABBQSkkucwvSwHjroLwjh8dMM0EB2ABHwtYPm8j6xkrcdjNrwaC+HrDKS2a2ocNQUo9CR4WhHjOAWtTJRlYg5lKASrRzo5J1hxOKmOpKnZlZamrEkJUdq3q3g8SVjpzgKSEglwSWHMHZVKG2l20hLKLvYFsY2J4NiJdkFWrodTWew66QvPw03urlqCmo6ctGG7CwMeoViipGVZuHIKXyhjajPW/QbV83icQSohm/sU4rqTrGunOUuUaRm2Xw+BAy9qHT8qKkuXAJ0JGzwxM4IFv2KjdLBTDMKh9C3lpuYVGOKUjOkG4cjV9xrRq6QfDcSVNWyUuAKpuwcFTO7A3hyz5E8juD4YorQtShTNmucuUO+ru4rb9HVYPNkUhbJLOxdaXVQZcwFHvSzsIXmyFINqZgRUE6kEdKN60pDsuUnMDyV/qIIJcksHYD7MZSk+RbszuNSsyQtwWu3gHLk1q2tzCWGw0xYqFqSGbUaCr9G8mjfStCSrNkUFZgxU4Ln4WHQ230NjGVmLFS1MNFslWnduddbCEtXFUF0qMP+CKJopI3STUe0Bm8IIcBQB2qK+keixEwBitLilDcgfKrXwMUlcKZOaWoKZgQ4zMwBpvm7oasNarq2xZtdzy3YTNh6j94keixOHCVEFIelwsXANstIkadYfUfyFF4koR3QpviHfBBo4IpQbsRrEk46VNZKmd7mlC9H0Pt4Q9hFKV3SFn5QWmf7FVPkqCKkInOk5AoXC0MrzfKsepjO0GXyBypKgSJlU/Cqiglg7MHuKehsI1PxLPSZCESylSECSgF6n+WSpQ1ZyxLXB6Rny+DTZZAJUHYAgBSFasp+7pfXeOgTwTlHMwdJq6RTuF8wtzJJHR4jl2mFIykcSICVOWSwYdARme5gqVS1hw3MQ+a4oWP3vBJuCkzw4AlLdi3/tk9PkPQ9aRTC4PsuRYqNWqz30cRpcfowkktxFWGJzEHmc0IZw1RX7rC6cVMShSSAxZwdxQG9xptWGZ0lSpjS6vfy12a1+kBxGFUAQpSRWz19DGyfkpSATZ5Ueaj3Lvaj/ZjSVJmJS6qgZaZgQzUIBuAAPaMhcwCgBfd7+kdlT1JqXA0anpFONlNNmoMEeVZSaFmZnOg6Gvm0dlSimhUkPdJzAsad5tajm3JhNGNcBICRd7vpfr5RWXNKnDKNjSrdaROLElI0USEFJCqqD0KgK7gWVRto5NlBCAAErOz5iEnUsco061MNYaQUAvJSeZipanJcguxIparf8oPP40QkOEPRk5QU1LkqPUxi5O9iK3EZE1eUEAA5soNyTcgAevV4YPF8haYAK1DFx1IA823MOS+KGoWpHKTyywpi4A73kB4egyZ89MwlC15UguDlSHoGzH4TQB3rTrCSye6Ck+SvE1ylMtAS6ql81C4oH/TrBuHkzFJFeawS5GlCArlo9OgtF8DwoGoUJksXAdJppuA/h9I9PhZUqVKVk/lhgSSXqOZ2JcFiaN9DE6uqoLFbsFXBhTsCUEJUky3zFIKSkmtwoXoYSxSsh5FqzeDFwKd0EuA+sewHGcgKzM7RDpZI7yTU6n5SerbQjN4pMVNcKBSFXah5gQWs7EesYw1J91/fgeNGKn8xkCymeApqpRya3A6Pe8EkcQCirNmJTdQDB9jap8m3jdxGKJTkSoBSxbICcxsxF3Fa6tvTD4nwCYUCZQhRJuAoOogFQ0fUxUJKXupeAwCYgA90Jq7J59QQSFCgSXNK3EZAKsrkApGpS+u7bkCt6eSSgqUsh2UktQgh+hsYawk8k2BcMwASLULizXptHSouKJqg4wJQc4ypL5VBXME52yqs1i1XfzaEp+F5czpDFsqXezv4VIhvtVElFahjqeV1daW8GhpfBKHIpwoJYEVOYBySLMXpU0G8GVcsoTCRKQFM4JUApi9hq/r49Y0JM9K8uZYap7tjQA1DB+lOkCxPD1hXZuTkDXCm7uZiKZWb2vA5+ES+YkB2LhWrF66kHbfziXTW7G3Y8TJISwBYhmrmNiG2PdFNRrDEpYAAShTs5AR8KiNN/Z7RjqMtJZyQnLpmB5QaKFBV2LeLtGgOIS0AF1iYWNDcEVAY05i+tG2jGcHW1sihtfCplRmmJc94oZr0uALaRn4Ph84rPYKKWuqYnKDcXIII8RrDcjjSVKIBA5aKzVLB2Da2FRpeFuI8XIU2bMBYi7+RDgM1XFD4REHqe2go9RJxy8qc8p1sMxPzAMdbPbpEjAl8cnEAifLSGHKaEdGagiRzvSnfC/YYI8dIxykhgzAWIcXd2NHj1eA4xLnDs8RlBFAouEi7cxcoLa2OoF4Rn4JE1JUyQpnExAZBq381BrLL/F3X9YSm8LUErAYBHMXobCnvTxj1JYz52Zcmmbqp68GrKSZkhRIykspNASA1ixBDUIIKaGK4bGlEwJWc0hSiZcxLctCb/Cr7qCYwEzZnYgKJKADl1arMNg4Jb96ucOx+UzGAI1Se6sBzY2UGJB1t4y9Pl9/79hXJs8TwkucaLCZostmC3oBMToSzPZwQajLGYOIqlDJOSFBBYy1PmQ9M8pVwk9HAPiITxiykoKSSljlVqUknkUNxYi2usPSMUiehKJo6JUO+hRFA57yFMwexDEsxBW2+6BIPKwfaJUZSwx1IDpewX8pNGX3TqxjzmIwCkTMswEMeY6j/LRpJKsMpBlrNuVYBYvcMbhwxSbN0jTXjE4hBoMyR3GfKzZpYepBYlL9U7QKTg7XBa24PMSECrEeex26+EclTS5J5wLggkVo++0dxeHYskBrhVXY/besAkTSLP8A4jp5VlVe5pKwyag5E7l1P/tIf2EDMtCBmSrMdmYDwN9NhFZE27VNQ5uAXoNjeohY4kuzCxFdK/fqYlJkpM00cQVMUWy16El+Xpej+sPIUEhWdAUWoFGzbMfTx9MjC44g20LBFL0LvfWHZSu0dAlqcAJKbEksz7B6/WM5R/BMlX0G0TEKSO6ggAjKKiwck9QHDQiUozOtWargMAly1Sw6+bRebhFZSShWUco1Fforw67RThMkZ1PLvYlqN1b3faJSSTdk/c0ZeINRLOUsO7QJ8adXgmEmqc5w5LAhmcWer1dr3rWFFzZiQUgAgMAouMrE2CjQuQ8NS5spKAE5xMsRRgHCg4NAPQxFJIcWka0zuEEAIKgzFJUKEEgDVj9fJtE2WEkcygQAQACUkHlUG6tRyKttGTiFlCFKYB8pASXSbkFvlVX23eFuEzypSg+XLXlDAkAC3U/UeXPOLkrT4HKV8GrKlSipykrSVXD2cKIKXo2lrbwt+IMchJySJhAIU6b5QSAADsSTqbeENcMl3yKprQOL08C56kwj+IZqgc6pZbMMswDlUyaOXLEEm16vYQtN3qUwUrPN42QEsBsAb319/rETNA0sfFzXy1h7iFAKEAioLUNzYXr+8JTJaXSQaEFRpZQcENRzQHasd63QVZRK1ZipJ0L1NelCDHoMJxEqSHQAQGzqCXIqlyXdyCA9e76YWMyBAyZ2LglTCvRI0pubQlLxGVRBAD9N9iaiCUM0PHY9ZxDhaVJMxKswCmNcoTmdqubF3vCGQlbIDkBJzMFGjh1VYhn60EdwWIIlKSUv0KmZw7tfRtqjeBhAK1ITbKVZlEOQK5UkXYaeNowimrTIOYdTLqkhLuMtKgUa4Apq/wBYorDoK0vMJQSxcudLWoxFLhj0hjG40FKVdkAWo63ezKvzMARbWBcPx6MzlISQzMlxsSSS4MXvV0CsKng8ntCEzlIc5QwCtGqDlJrsLesHXwsJylS+0Ca1dKgEjMULTduoNAC8QcYSpwtTgHlB02UCNQddHNaQ5JxaVTHqQau1CCKgZnB8/l6RhKWouf77huLqlYfVFWDtUW3IL+sSFJ/DMSFEIIyuWYpYPUjyNPKOw8V/3+xfcoCz5UkAoatg5NjdV2pt0gapRmhICeYqAY0oADQCyaH0pGsjCBNCSSkF06kuaO1Czsz3hL+Ip7YFKDMVQOokgkqBe7M7BgGvGyd8Gad8C+ElkJUlRZKQaAWBJzE6tysftlU4c5lZdC/K72elNI0pn4hly1Edm4SpYSRRw5AJfXr+8Jz8UJnNUZqHmZyEhLlqnffrDWV7otJrdjEqVLKFBepzACgBZso6nlu3d847hMHJUkIL9rmAobpLO25DOIzpcxIAJUSWAozb3PjtWLzcYkkkMVHUpatGtY6QsHezHTPSY6SkIAops6g4oVMxd2BPkKkQmmYElJzZhzAoCSB452ckMHbpGTOxqsoaYmjAg5nYaMXGpgkzizJAyqom6iR4sBTc+esQtKVAosdxPCc6eVtKkgOovbStCB71hJfAlBIWCTmDKzOwIZx3fBvGCYfjoUQpQQCDYgmzbu7gQZfE1UCF2AAKXqnupSQ9aOA8VF6kdhvJcCM7AhAHKkkfK7l2ap3dqf5gCsHLD5zzU5UlJAfqC3TW8OhPazZaVJLZ0uTQFJIcaOaKL+MVwnC0zlhILJUAxexIe21DtQGNcqW7KTdbszSkCoIpZJto9DGqeNFcsh0uG+Cgaj5vXzNNGvhuBSFElU1gSEhh8VaVdtD/ALtoBjvw8qUgkTMwFwAbGrvYhmrEuenJ0xtJ8iieKLzOSwJfpVjYNF1Y3NoAz11IvWEZEoKUwLeO1T+kXnSstyHG3tWNHGNg4xsaXxElkpOV7l6EDf0gih2ZDTELDaProXAIMIy8RSlA1bVaLrDB3vbz1hOKWwmhubiSpKU57PSly3367xaW4BaoNCaOz1etTAJEjMoCrOATsDQsNTWNKTwnKskzSizKqHBDkkppRrdReIbUdibSDcO4oErCSg2Y5icqiTdWwYvDa+LuSAwDEGved2B3pSrai9lcPJXOmCUtwwJStIAJBSB5AkeTny5xKSpBXUICWZ+UlOYBwACC7OFA2o5jFwi5fMO5mYnHl+WzuQBQFsutmdqwJLAOxBv41AcUb/v1BjcQoLU4VzF1BRu9bp08I4iSpQBG7APU10BO7D7MdeNI2ZFYw5gphd20u9RDM2e5JATmBFUg0FTd+rEH6wtNw5CgkpKVuX38CnQw3iuF5AHDKcvRvToPu0GxFpFDiiss5ZZru5O+tfqYUmvmqWqQW0aOIHOkO1bvaNPiuDqhbhpiQaF2USyqUq4JZtaO8GyHwZ5lggANU+BfrDWCxIQoBehoUtv3n1iuEwucTFH/AE0AsBcFSUf8h6Qqo0y0d3fVtoKvYOdh/iGLzVytYE2JYslvIfWFvzJSQM1BUDbVvWKzFCiaFhcOHN3Ljq0KLA83rBGKqhqNmx/Ff6lHxJeORkhezxIXSiLpo9RxhP8AJB17SYH6Cw8BC/Bx/Mk/3iJEjKHt/JyR4EpiR2afL3VCZUQKFub9IkSNkdS4LYhA7BJYP2ig+rZRR44U0H9v6CJEiuw+wGbYfesUXMLCptEiRSNBjBIBBcA3/SPW5AFJYDvn2mJaJEjm1uTHV4FuEJBxKXD981rXKa+MaWOS0oEUIzMduRUSJHPqe9HNLsYPGC0ulGmBmozoJMCTPVnUnMW5CzlnPZgluoJHmYkSN4e061wYpNR4foYLLqk/2/rEiR1M0Y3hkh00hcHkHlEiRkjBDCKSQRfMa60tWNvATlK7ByTyqNS9c8wv7D0ESJGOoRMbSkDFBqMmWzaOlRpGPxlZJS5f+VKFdnXSJEiNL3r6Dhz9jDxAoj+3/kqOShUf+X0MciR3HSjVxw/9NIV8RUt1ampubmPUcBGeTlXzJEpSsqqjN2SKsaP1iRI5Ze37s532+p4riSAJpADClv7UmNTiX/x5fn/+P7n1iRI3fY0l2C/hhNV9ZM/2CCPeMDQef1iRImPuf95GuAirev1ECm/ftEiRaGg5ESJEhCP/2Q=="/>
          <p:cNvSpPr>
            <a:spLocks noChangeAspect="1" noChangeArrowheads="1"/>
          </p:cNvSpPr>
          <p:nvPr/>
        </p:nvSpPr>
        <p:spPr bwMode="auto">
          <a:xfrm>
            <a:off x="63500" y="-901700"/>
            <a:ext cx="2466975" cy="18478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6" name="Picture 2" descr="http://t2.gstatic.com/images?q=tbn:ANd9GcQa9at_VZNd-LGARelzxigxYQaf2TMrpTTgG54vyhCZ4Ux5z-pU5zLdGbXW9w"/>
          <p:cNvPicPr>
            <a:picLocks noChangeAspect="1" noChangeArrowheads="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6400800" y="152400"/>
            <a:ext cx="2594897" cy="1943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4237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r>
              <a:rPr lang="en-US" u="sng" dirty="0" smtClean="0"/>
              <a:t>Life in a Rain Forest </a:t>
            </a:r>
            <a:r>
              <a:rPr lang="en-US" dirty="0" smtClean="0"/>
              <a:t>by Anne Welsbacher was written to inform readers about the Hawaiian rain forest. First, the book included information about ecosystems. Then, it stated information about the Hawaiian rain forest and evolution. Next, it gave information about the various zones in the Hawaiian rain forest. Finally, it revealed how humans interact with the Hawaiian rain forest.</a:t>
            </a:r>
            <a:endParaRPr lang="en-US" dirty="0"/>
          </a:p>
        </p:txBody>
      </p:sp>
    </p:spTree>
    <p:extLst>
      <p:ext uri="{BB962C8B-B14F-4D97-AF65-F5344CB8AC3E}">
        <p14:creationId xmlns:p14="http://schemas.microsoft.com/office/powerpoint/2010/main" val="2555672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Layers of the Rain Forest</a:t>
            </a:r>
            <a:endParaRPr lang="en-US" dirty="0"/>
          </a:p>
        </p:txBody>
      </p:sp>
      <p:sp>
        <p:nvSpPr>
          <p:cNvPr id="3" name="Content Placeholder 2"/>
          <p:cNvSpPr>
            <a:spLocks noGrp="1"/>
          </p:cNvSpPr>
          <p:nvPr>
            <p:ph idx="1"/>
          </p:nvPr>
        </p:nvSpPr>
        <p:spPr/>
        <p:txBody>
          <a:bodyPr>
            <a:normAutofit lnSpcReduction="10000"/>
          </a:bodyPr>
          <a:lstStyle/>
          <a:p>
            <a:pPr lvl="0"/>
            <a:r>
              <a:rPr lang="en-US" dirty="0"/>
              <a:t>The canopy, understory, and groundcover make up the Hawaiian rain forest</a:t>
            </a:r>
          </a:p>
          <a:p>
            <a:pPr lvl="0"/>
            <a:r>
              <a:rPr lang="en-US" dirty="0" smtClean="0"/>
              <a:t>Canopy is the tops of trees </a:t>
            </a:r>
            <a:r>
              <a:rPr lang="en-US" dirty="0"/>
              <a:t>growing </a:t>
            </a:r>
            <a:r>
              <a:rPr lang="en-US" dirty="0" smtClean="0"/>
              <a:t>together; </a:t>
            </a:r>
            <a:r>
              <a:rPr lang="en-US" dirty="0"/>
              <a:t>filled with birds</a:t>
            </a:r>
          </a:p>
          <a:p>
            <a:pPr lvl="0"/>
            <a:r>
              <a:rPr lang="en-US" dirty="0" smtClean="0"/>
              <a:t>Understory is shaded </a:t>
            </a:r>
            <a:r>
              <a:rPr lang="en-US" dirty="0"/>
              <a:t>by the canopy; </a:t>
            </a:r>
            <a:r>
              <a:rPr lang="en-US" dirty="0" smtClean="0"/>
              <a:t>plants</a:t>
            </a:r>
            <a:r>
              <a:rPr lang="en-US" dirty="0"/>
              <a:t>, birds, and </a:t>
            </a:r>
            <a:r>
              <a:rPr lang="en-US" dirty="0" smtClean="0"/>
              <a:t>arthropods live there</a:t>
            </a:r>
            <a:endParaRPr lang="en-US" dirty="0"/>
          </a:p>
          <a:p>
            <a:pPr lvl="0"/>
            <a:r>
              <a:rPr lang="en-US" dirty="0" smtClean="0"/>
              <a:t>Groundcover is made </a:t>
            </a:r>
            <a:r>
              <a:rPr lang="en-US" dirty="0"/>
              <a:t>up of the soil and the things on it; </a:t>
            </a:r>
            <a:r>
              <a:rPr lang="en-US" dirty="0" smtClean="0"/>
              <a:t>snails</a:t>
            </a:r>
            <a:r>
              <a:rPr lang="en-US" dirty="0"/>
              <a:t>, </a:t>
            </a:r>
            <a:r>
              <a:rPr lang="en-US" dirty="0" smtClean="0"/>
              <a:t>plants, </a:t>
            </a:r>
            <a:r>
              <a:rPr lang="en-US" dirty="0"/>
              <a:t>and </a:t>
            </a:r>
            <a:r>
              <a:rPr lang="en-US" dirty="0" smtClean="0"/>
              <a:t>arthropods live there</a:t>
            </a:r>
            <a:endParaRPr lang="en-US" dirty="0"/>
          </a:p>
          <a:p>
            <a:endParaRPr lang="en-US" dirty="0"/>
          </a:p>
        </p:txBody>
      </p:sp>
    </p:spTree>
    <p:extLst>
      <p:ext uri="{BB962C8B-B14F-4D97-AF65-F5344CB8AC3E}">
        <p14:creationId xmlns:p14="http://schemas.microsoft.com/office/powerpoint/2010/main" val="131457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a:t>
            </a:r>
            <a:endParaRPr lang="en-US" dirty="0"/>
          </a:p>
        </p:txBody>
      </p:sp>
      <p:sp>
        <p:nvSpPr>
          <p:cNvPr id="3" name="Content Placeholder 2"/>
          <p:cNvSpPr>
            <a:spLocks noGrp="1"/>
          </p:cNvSpPr>
          <p:nvPr>
            <p:ph idx="1"/>
          </p:nvPr>
        </p:nvSpPr>
        <p:spPr/>
        <p:txBody>
          <a:bodyPr>
            <a:normAutofit lnSpcReduction="10000"/>
          </a:bodyPr>
          <a:lstStyle/>
          <a:p>
            <a:pPr lvl="0"/>
            <a:r>
              <a:rPr lang="en-US" dirty="0"/>
              <a:t>The few species that got to the Hawaiian rain forest evolved into many new species</a:t>
            </a:r>
          </a:p>
          <a:p>
            <a:r>
              <a:rPr lang="en-US" dirty="0" smtClean="0"/>
              <a:t>Gentle </a:t>
            </a:r>
            <a:r>
              <a:rPr lang="en-US" dirty="0"/>
              <a:t>climate </a:t>
            </a:r>
            <a:r>
              <a:rPr lang="en-US" dirty="0" smtClean="0"/>
              <a:t>made for </a:t>
            </a:r>
            <a:r>
              <a:rPr lang="en-US" dirty="0"/>
              <a:t>fast </a:t>
            </a:r>
            <a:r>
              <a:rPr lang="en-US" dirty="0" smtClean="0"/>
              <a:t>evolution</a:t>
            </a:r>
            <a:endParaRPr lang="en-US" dirty="0"/>
          </a:p>
          <a:p>
            <a:pPr lvl="0"/>
            <a:r>
              <a:rPr lang="en-US" dirty="0" smtClean="0"/>
              <a:t>Defense mechanisms disappeared because of the lack of predators</a:t>
            </a:r>
            <a:endParaRPr lang="en-US" dirty="0"/>
          </a:p>
          <a:p>
            <a:pPr lvl="0"/>
            <a:r>
              <a:rPr lang="en-US" dirty="0"/>
              <a:t>Organisms coevolved, adapting </a:t>
            </a:r>
            <a:r>
              <a:rPr lang="en-US" dirty="0" smtClean="0"/>
              <a:t>based </a:t>
            </a:r>
            <a:r>
              <a:rPr lang="en-US" dirty="0"/>
              <a:t>on the changes in </a:t>
            </a:r>
            <a:r>
              <a:rPr lang="en-US" dirty="0" smtClean="0"/>
              <a:t>others</a:t>
            </a:r>
          </a:p>
          <a:p>
            <a:pPr marL="0" lvl="0" indent="0">
              <a:buNone/>
            </a:pPr>
            <a:r>
              <a:rPr lang="en-US" dirty="0" smtClean="0"/>
              <a:t>Question: Will new organisms evolve from the organisms that are still left?</a:t>
            </a:r>
          </a:p>
        </p:txBody>
      </p:sp>
    </p:spTree>
    <p:extLst>
      <p:ext uri="{BB962C8B-B14F-4D97-AF65-F5344CB8AC3E}">
        <p14:creationId xmlns:p14="http://schemas.microsoft.com/office/powerpoint/2010/main" val="2017519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Humans and the Rain Forest</a:t>
            </a:r>
            <a:endParaRPr lang="en-US" dirty="0"/>
          </a:p>
        </p:txBody>
      </p:sp>
      <p:sp>
        <p:nvSpPr>
          <p:cNvPr id="3" name="Content Placeholder 2"/>
          <p:cNvSpPr>
            <a:spLocks noGrp="1"/>
          </p:cNvSpPr>
          <p:nvPr>
            <p:ph idx="1"/>
          </p:nvPr>
        </p:nvSpPr>
        <p:spPr/>
        <p:txBody>
          <a:bodyPr/>
          <a:lstStyle/>
          <a:p>
            <a:r>
              <a:rPr lang="en-US" dirty="0" smtClean="0"/>
              <a:t>Humans and the animals brought by humans changed the rain forest ecosystems</a:t>
            </a:r>
          </a:p>
          <a:p>
            <a:r>
              <a:rPr lang="en-US" dirty="0" smtClean="0"/>
              <a:t>Forests were burned down by humans</a:t>
            </a:r>
          </a:p>
          <a:p>
            <a:r>
              <a:rPr lang="en-US" dirty="0" smtClean="0"/>
              <a:t>New animals killed the native animals</a:t>
            </a:r>
          </a:p>
          <a:p>
            <a:r>
              <a:rPr lang="en-US" dirty="0" smtClean="0"/>
              <a:t>New animals destroyed habitats</a:t>
            </a:r>
          </a:p>
          <a:p>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20768872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TotalTime>
  <Words>167</Words>
  <Application>Microsoft Office PowerPoint</Application>
  <PresentationFormat>On-screen Show (4:3)</PresentationFormat>
  <Paragraphs>23</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Life in a Rain Forest</vt:lpstr>
      <vt:lpstr>Summary </vt:lpstr>
      <vt:lpstr>Layers of the Rain Forest</vt:lpstr>
      <vt:lpstr>Evolution</vt:lpstr>
      <vt:lpstr>Humans and the Rain Forest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in a Rain Forest</dc:title>
  <dc:creator>Huang, Shiyuan 2019</dc:creator>
  <cp:lastModifiedBy>Huang, Shiyuan 2019</cp:lastModifiedBy>
  <cp:revision>41</cp:revision>
  <dcterms:created xsi:type="dcterms:W3CDTF">2006-08-16T00:00:00Z</dcterms:created>
  <dcterms:modified xsi:type="dcterms:W3CDTF">2013-01-31T12:31:21Z</dcterms:modified>
</cp:coreProperties>
</file>