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6" r:id="rId2"/>
    <p:sldMasterId id="2147483720" r:id="rId3"/>
    <p:sldMasterId id="2147483732" r:id="rId4"/>
  </p:sldMasterIdLst>
  <p:sldIdLst>
    <p:sldId id="259" r:id="rId5"/>
    <p:sldId id="269" r:id="rId6"/>
    <p:sldId id="257" r:id="rId7"/>
    <p:sldId id="266" r:id="rId8"/>
    <p:sldId id="270" r:id="rId9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65891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231715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5526350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 redondeado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Título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0" name="19 Subtítulo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11" name="1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 redondeado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080207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dondear rectángulo de esquina sencilla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28393782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38432687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293513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79185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01953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1373489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408874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xmlns="" val="85643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 redondeado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 redondeado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Marcador de título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3E888F1-B5DC-4408-8D7A-5E05D6074A20}" type="datetimeFigureOut">
              <a:rPr lang="es-PA" smtClean="0"/>
              <a:pPr/>
              <a:t>03/23/2013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7B4BC329-0303-4D5F-BBAA-CF30B0E1DBBA}" type="slidenum">
              <a:rPr lang="es-PA" smtClean="0"/>
              <a:pPr/>
              <a:t>‹Nº›</a:t>
            </a:fld>
            <a:endParaRPr lang="es-P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6.xml"/><Relationship Id="rId5" Type="http://schemas.openxmlformats.org/officeDocument/2006/relationships/audio" Target="../media/audio11.wav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imgres?imgurl=http://www.gerenciapublica.org.pe/portal/images/stories/noticias/julio_2012/inversion_publico_privada.jpg&amp;imgrefurl=http://www.gerenciapublica.org.pe/portal/index.php?option=com_content&amp;view=article&amp;id=956&amp;catid=54&amp;Itemid=74&amp;usg=__4dw4BK40jt88FTOrGKtT4xd95YA=&amp;h=333&amp;w=500&amp;sz=137&amp;hl=es&amp;start=16&amp;zoom=1&amp;tbnid=3AvwDDjoUp5HcM:&amp;tbnh=87&amp;tbnw=130&amp;ei=WkBOUbzdFc6s0AGU-oDoCQ&amp;prev=/search?q=imagenes+grande+de+proyecciones+de+inversion+privada&amp;um=1&amp;hl=es&amp;newwindow=1&amp;tbm=isch&amp;um=1&amp;itbs=1&amp;sa=X&amp;ved=0CEsQrQMwDw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s-PA" dirty="0" smtClean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Motivación</a:t>
            </a:r>
            <a:endParaRPr lang="es-PA" dirty="0">
              <a:effectLst>
                <a:glow rad="1397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0099" y="685800"/>
            <a:ext cx="3667601" cy="3886200"/>
          </a:xfrm>
        </p:spPr>
      </p:pic>
    </p:spTree>
    <p:extLst>
      <p:ext uri="{BB962C8B-B14F-4D97-AF65-F5344CB8AC3E}">
        <p14:creationId xmlns:p14="http://schemas.microsoft.com/office/powerpoint/2010/main" xmlns="" val="1885251039"/>
      </p:ext>
    </p:extLst>
  </p:cSld>
  <p:clrMapOvr>
    <a:masterClrMapping/>
  </p:clrMapOvr>
  <p:transition spd="slow">
    <p:push dir="u"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P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es-PA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es-PA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rg_hi" descr="http://t0.gstatic.com/images?q=tbn:ANd9GcSrCrlyg1WYZKEfAXVdYiuqaikdM_nye8KewA4bjw6-AGGSWemCGQ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76672"/>
            <a:ext cx="2880320" cy="581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41412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  <p:sndAc>
          <p:stSnd>
            <p:snd r:embed="rId5" name="chimes.wav"/>
          </p:stSnd>
        </p:sndAc>
      </p:transition>
    </mc:Choice>
    <mc:Fallback>
      <p:transition spd="slow">
        <p:split orient="vert"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es-PA" sz="3200" dirty="0" smtClean="0"/>
              <a:t>PROYECTOS DE INVERSION PUBLICA</a:t>
            </a:r>
            <a:endParaRPr lang="es-PA" sz="3200" dirty="0"/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5800" y="2939637"/>
            <a:ext cx="3803650" cy="247732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5 Marcador de contenido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ctr">
              <a:buNone/>
            </a:pPr>
            <a:r>
              <a:rPr lang="es-PA" dirty="0" smtClean="0"/>
              <a:t>PROYECTO DE INVERSION PUBLICA</a:t>
            </a:r>
            <a:endParaRPr lang="es-PA" dirty="0"/>
          </a:p>
        </p:txBody>
      </p:sp>
      <p:pic>
        <p:nvPicPr>
          <p:cNvPr id="8" name="7 Imagen" descr="http://t0.gstatic.com/images?q=tbn:ANd9GcR3Now1klRPD6xgKguA4FZkdqK8i0dJrM1UfRnO1KBvYst6DfFrTZQyv_A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068960"/>
            <a:ext cx="388843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67035550"/>
      </p:ext>
    </p:extLst>
  </p:cSld>
  <p:clrMapOvr>
    <a:masterClrMapping/>
  </p:clrMapOvr>
  <p:transition spd="slow">
    <p:randomBar dir="vert"/>
    <p:sndAc>
      <p:stSnd>
        <p:snd r:embed="rId2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9552" y="4869160"/>
            <a:ext cx="8136904" cy="1303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PA" sz="4400" dirty="0" smtClean="0">
                <a:solidFill>
                  <a:schemeClr val="accent4">
                    <a:lumMod val="50000"/>
                  </a:schemeClr>
                </a:solidFill>
              </a:rPr>
              <a:t>PROYECTOS DE CARÁCTER SOCIAL</a:t>
            </a:r>
            <a:r>
              <a:rPr lang="es-PA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endParaRPr lang="es-PA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rg_hi" descr="http://t3.gstatic.com/images?q=tbn:ANd9GcQBBjIWwL9IZ5cE6Px1MK03fQ0yjsyRmlLY7BoT_JbZ6VXfqJrV"/>
          <p:cNvPicPr>
            <a:picLocks noGrp="1"/>
          </p:cNvPicPr>
          <p:nvPr>
            <p:ph type="pic" idx="1"/>
          </p:nvPr>
        </p:nvPicPr>
        <p:blipFill>
          <a:blip r:embed="rId3" cstate="print"/>
          <a:srcRect l="4188" r="4188"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84777287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56038745"/>
      </p:ext>
    </p:extLst>
  </p:cSld>
  <p:clrMapOvr>
    <a:masterClrMapping/>
  </p:clrMapOvr>
  <p:transition spd="slow">
    <p:push dir="u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specto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o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artoné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187</TotalTime>
  <Words>14</Words>
  <Application>Microsoft Office PowerPoint</Application>
  <PresentationFormat>Presentación en pantalla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4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Tema de Office</vt:lpstr>
      <vt:lpstr>1_Aspecto</vt:lpstr>
      <vt:lpstr>NewsPrint</vt:lpstr>
      <vt:lpstr>Cartoné</vt:lpstr>
      <vt:lpstr>Motivación</vt:lpstr>
      <vt:lpstr> </vt:lpstr>
      <vt:lpstr>PROYECTOS DE INVERSION PUBLICA</vt:lpstr>
      <vt:lpstr>Diapositiva 4</vt:lpstr>
      <vt:lpstr>Diapositiva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 competencias. Del curriculum a la praxis escolar</dc:title>
  <dc:creator>meduca</dc:creator>
  <cp:lastModifiedBy>jacinto muñoz</cp:lastModifiedBy>
  <cp:revision>19</cp:revision>
  <dcterms:created xsi:type="dcterms:W3CDTF">2012-01-12T21:48:50Z</dcterms:created>
  <dcterms:modified xsi:type="dcterms:W3CDTF">2013-03-24T00:21:53Z</dcterms:modified>
</cp:coreProperties>
</file>