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3BB4B-3C52-44E6-9289-FB3B284BAF9C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01F4-DD92-416B-B37C-C45D4F3B0FC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476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201F4-DD92-416B-B37C-C45D4F3B0FCF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551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74ED98-127E-4A85-AF02-D2342C42C553}" type="datetimeFigureOut">
              <a:rPr lang="es-EC" smtClean="0"/>
              <a:t>09/04/2013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4E2E0D-A0CE-423F-AC8F-6203B6C631D3}" type="slidenum">
              <a:rPr lang="es-EC" smtClean="0"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dynamicdrive.com/favic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C" dirty="0" smtClean="0"/>
              <a:t>Unidad educativa “San José La Salle”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062912" cy="3915024"/>
          </a:xfrm>
        </p:spPr>
        <p:txBody>
          <a:bodyPr/>
          <a:lstStyle/>
          <a:p>
            <a:pPr algn="l"/>
            <a:endParaRPr lang="es-EC" dirty="0" smtClean="0"/>
          </a:p>
          <a:p>
            <a:pPr algn="l"/>
            <a:r>
              <a:rPr lang="es-EC" dirty="0" smtClean="0"/>
              <a:t>Nombre: Cristian Muso </a:t>
            </a:r>
          </a:p>
          <a:p>
            <a:pPr algn="l"/>
            <a:r>
              <a:rPr lang="es-EC" dirty="0" smtClean="0"/>
              <a:t>Curso: 1ro “B”</a:t>
            </a:r>
          </a:p>
          <a:p>
            <a:pPr algn="l"/>
            <a:r>
              <a:rPr lang="es-EC" dirty="0" smtClean="0"/>
              <a:t>Licenciada: ing. Jimena Ocaña</a:t>
            </a:r>
          </a:p>
          <a:p>
            <a:pPr algn="l"/>
            <a:r>
              <a:rPr lang="es-EC" dirty="0" smtClean="0"/>
              <a:t>Tema: Como insertar  archivos favicom</a:t>
            </a:r>
          </a:p>
          <a:p>
            <a:pPr algn="l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4089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¿Qué es el </a:t>
            </a:r>
            <a:r>
              <a:rPr lang="es-EC" b="1" dirty="0" err="1"/>
              <a:t>favicon</a:t>
            </a:r>
            <a:r>
              <a:rPr lang="es-EC" b="1" dirty="0"/>
              <a:t>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El </a:t>
            </a:r>
            <a:r>
              <a:rPr lang="es-EC" dirty="0" err="1"/>
              <a:t>favicon</a:t>
            </a:r>
            <a:r>
              <a:rPr lang="es-EC" dirty="0"/>
              <a:t> es un icono que aparece en la parte superior de los navegadores, junto a la </a:t>
            </a:r>
            <a:r>
              <a:rPr lang="es-EC" dirty="0" err="1"/>
              <a:t>url</a:t>
            </a:r>
            <a:r>
              <a:rPr lang="es-EC" dirty="0"/>
              <a:t> de la página que estamos viendo y se usa para asociar una imagen con un sitio web.</a:t>
            </a:r>
          </a:p>
          <a:p>
            <a:r>
              <a:rPr lang="es-EC" dirty="0"/>
              <a:t>Esta no es exactamente una optimización </a:t>
            </a:r>
            <a:r>
              <a:rPr lang="es-EC" b="1" dirty="0"/>
              <a:t>SEO</a:t>
            </a:r>
            <a:r>
              <a:rPr lang="es-EC" dirty="0"/>
              <a:t> como tal, aunque si es recomendable, más que nada para dar un toque más profesional a nuestra web.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3896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¿Cómo creo un </a:t>
            </a:r>
            <a:r>
              <a:rPr lang="es-EC" b="1" dirty="0" err="1"/>
              <a:t>favicon</a:t>
            </a:r>
            <a:r>
              <a:rPr lang="es-EC" b="1" dirty="0"/>
              <a:t>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manera más sencilla de crear un </a:t>
            </a:r>
            <a:r>
              <a:rPr lang="es-EC" dirty="0" err="1"/>
              <a:t>favicon</a:t>
            </a:r>
            <a:r>
              <a:rPr lang="es-EC" dirty="0"/>
              <a:t> es seleccionar una imagen que nos guste y luego a través de cualquier página de creación de </a:t>
            </a:r>
            <a:r>
              <a:rPr lang="es-EC" dirty="0" err="1"/>
              <a:t>favicon</a:t>
            </a:r>
            <a:r>
              <a:rPr lang="es-EC" dirty="0"/>
              <a:t> online, nos bajamos el icono.</a:t>
            </a:r>
          </a:p>
          <a:p>
            <a:r>
              <a:rPr lang="es-EC" dirty="0"/>
              <a:t>Ejemplo de pagina para crear </a:t>
            </a:r>
            <a:r>
              <a:rPr lang="es-EC" dirty="0" err="1"/>
              <a:t>favicon</a:t>
            </a:r>
            <a:r>
              <a:rPr lang="es-EC" dirty="0"/>
              <a:t> online:</a:t>
            </a:r>
          </a:p>
          <a:p>
            <a:r>
              <a:rPr lang="es-EC" dirty="0">
                <a:hlinkClick r:id="rId2" tooltip="favicon online"/>
              </a:rPr>
              <a:t>http://tools.dynamicdrive.com/favicon/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8377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¿Es necesario poner </a:t>
            </a:r>
            <a:r>
              <a:rPr lang="es-EC" b="1" dirty="0" err="1"/>
              <a:t>algun</a:t>
            </a:r>
            <a:r>
              <a:rPr lang="es-EC" b="1" dirty="0"/>
              <a:t> </a:t>
            </a:r>
            <a:r>
              <a:rPr lang="es-EC" b="1" dirty="0" err="1"/>
              <a:t>codigo</a:t>
            </a:r>
            <a:r>
              <a:rPr lang="es-EC" b="1" dirty="0"/>
              <a:t> </a:t>
            </a:r>
            <a:r>
              <a:rPr lang="es-EC" b="1" dirty="0" err="1"/>
              <a:t>html</a:t>
            </a:r>
            <a:r>
              <a:rPr lang="es-EC" b="1" dirty="0"/>
              <a:t>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C" dirty="0"/>
              <a:t>La manera más fácil de poner un </a:t>
            </a:r>
            <a:r>
              <a:rPr lang="es-EC" dirty="0" err="1"/>
              <a:t>favicon</a:t>
            </a:r>
            <a:r>
              <a:rPr lang="es-EC" dirty="0"/>
              <a:t>, es situar nuestro archivo favicon.ico de tamaño 16x16 en la raíz de nuestro sitio web. Simplemente con esto, ya estaría listo nuestro </a:t>
            </a:r>
            <a:r>
              <a:rPr lang="es-EC" dirty="0" err="1"/>
              <a:t>favicon</a:t>
            </a:r>
            <a:r>
              <a:rPr lang="es-EC" dirty="0"/>
              <a:t>. Hay que destacar que una vez incluido nuestro favicon.ico en el directorio raíz, tarda un poco en verse los cambios.</a:t>
            </a:r>
          </a:p>
          <a:p>
            <a:r>
              <a:rPr lang="es-EC" dirty="0"/>
              <a:t>Existe otras maneras de insertar un </a:t>
            </a:r>
            <a:r>
              <a:rPr lang="es-EC" dirty="0" err="1"/>
              <a:t>favicon</a:t>
            </a:r>
            <a:r>
              <a:rPr lang="es-EC" dirty="0"/>
              <a:t>, como por ejemplo indicando mediante código </a:t>
            </a:r>
            <a:r>
              <a:rPr lang="es-EC" b="1" dirty="0" err="1"/>
              <a:t>html</a:t>
            </a:r>
            <a:r>
              <a:rPr lang="es-EC" dirty="0"/>
              <a:t> que fichero queremos utilizar como </a:t>
            </a:r>
            <a:r>
              <a:rPr lang="es-EC" dirty="0" err="1"/>
              <a:t>favicon</a:t>
            </a:r>
            <a:r>
              <a:rPr lang="es-EC" dirty="0"/>
              <a:t>. Para ello simplemente modificamos cabecera de nuestra página web con las siguientes líneas:</a:t>
            </a:r>
          </a:p>
          <a:p>
            <a:r>
              <a:rPr lang="es-EC" dirty="0"/>
              <a:t>&lt;head </a:t>
            </a:r>
            <a:r>
              <a:rPr lang="es-EC" dirty="0" err="1"/>
              <a:t>profile</a:t>
            </a:r>
            <a:r>
              <a:rPr lang="es-EC" dirty="0"/>
              <a:t>="http://www.w3.org/2005/10/profile"&gt;</a:t>
            </a:r>
          </a:p>
          <a:p>
            <a:r>
              <a:rPr lang="es-EC" dirty="0"/>
              <a:t>&lt;link </a:t>
            </a:r>
            <a:r>
              <a:rPr lang="es-EC" dirty="0" err="1"/>
              <a:t>rel</a:t>
            </a:r>
            <a:r>
              <a:rPr lang="es-EC" dirty="0"/>
              <a:t>="</a:t>
            </a:r>
            <a:r>
              <a:rPr lang="es-EC" dirty="0" err="1"/>
              <a:t>icon</a:t>
            </a:r>
            <a:r>
              <a:rPr lang="es-EC" dirty="0"/>
              <a:t>" </a:t>
            </a:r>
            <a:r>
              <a:rPr lang="es-EC" dirty="0" err="1"/>
              <a:t>type</a:t>
            </a:r>
            <a:r>
              <a:rPr lang="es-EC" dirty="0"/>
              <a:t>="</a:t>
            </a:r>
            <a:r>
              <a:rPr lang="es-EC" dirty="0" err="1"/>
              <a:t>image</a:t>
            </a:r>
            <a:r>
              <a:rPr lang="es-EC" dirty="0"/>
              <a:t>/</a:t>
            </a:r>
            <a:r>
              <a:rPr lang="es-EC" dirty="0" err="1"/>
              <a:t>png</a:t>
            </a:r>
            <a:r>
              <a:rPr lang="es-EC" dirty="0"/>
              <a:t>" </a:t>
            </a:r>
            <a:r>
              <a:rPr lang="es-EC" dirty="0" err="1"/>
              <a:t>href</a:t>
            </a:r>
            <a:r>
              <a:rPr lang="es-EC" dirty="0"/>
              <a:t>="http://ejemplo.com/mi-icono.png"&gt;</a:t>
            </a:r>
          </a:p>
          <a:p>
            <a:r>
              <a:rPr lang="es-EC" dirty="0"/>
              <a:t>Si nos fijamos, con estas </a:t>
            </a:r>
            <a:r>
              <a:rPr lang="es-EC" dirty="0" err="1"/>
              <a:t>lineas</a:t>
            </a:r>
            <a:r>
              <a:rPr lang="es-EC" dirty="0"/>
              <a:t> podemos cargar cualquier imagen como archivo </a:t>
            </a:r>
            <a:r>
              <a:rPr lang="es-EC" dirty="0" err="1"/>
              <a:t>favicon</a:t>
            </a:r>
            <a:r>
              <a:rPr lang="es-EC" dirty="0"/>
              <a:t>, sin que sea necesario que el archivo tenga la extensión .</a:t>
            </a:r>
            <a:r>
              <a:rPr lang="es-EC" dirty="0" err="1"/>
              <a:t>ico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5774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305</Words>
  <Application>Microsoft Office PowerPoint</Application>
  <PresentationFormat>Presentación en pantalla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Unidad educativa “San José La Salle”</vt:lpstr>
      <vt:lpstr>¿Qué es el favicon? </vt:lpstr>
      <vt:lpstr>¿Cómo creo un favicon? </vt:lpstr>
      <vt:lpstr>¿Es necesario poner algun codigo html?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educativa “San José La Salle”</dc:title>
  <dc:creator>Johanna</dc:creator>
  <cp:lastModifiedBy>Johanna</cp:lastModifiedBy>
  <cp:revision>1</cp:revision>
  <dcterms:created xsi:type="dcterms:W3CDTF">2013-04-09T15:02:19Z</dcterms:created>
  <dcterms:modified xsi:type="dcterms:W3CDTF">2013-04-09T15:08:31Z</dcterms:modified>
</cp:coreProperties>
</file>