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AF0D7814-410E-4F79-A845-4A4E51E42801}" type="datetimeFigureOut">
              <a:rPr lang="es-EC" smtClean="0"/>
              <a:t>10/03/2013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FE79369-B33B-4570-A74D-0672A606A502}" type="slidenum">
              <a:rPr lang="es-EC" smtClean="0"/>
              <a:t>‹Nº›</a:t>
            </a:fld>
            <a:endParaRPr lang="es-EC"/>
          </a:p>
        </p:txBody>
      </p:sp>
    </p:spTree>
    <p:extLst>
      <p:ext uri="{BB962C8B-B14F-4D97-AF65-F5344CB8AC3E}">
        <p14:creationId xmlns:p14="http://schemas.microsoft.com/office/powerpoint/2010/main" val="306046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AF0D7814-410E-4F79-A845-4A4E51E42801}" type="datetimeFigureOut">
              <a:rPr lang="es-EC" smtClean="0"/>
              <a:t>10/03/2013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FE79369-B33B-4570-A74D-0672A606A502}" type="slidenum">
              <a:rPr lang="es-EC" smtClean="0"/>
              <a:t>‹Nº›</a:t>
            </a:fld>
            <a:endParaRPr lang="es-EC"/>
          </a:p>
        </p:txBody>
      </p:sp>
    </p:spTree>
    <p:extLst>
      <p:ext uri="{BB962C8B-B14F-4D97-AF65-F5344CB8AC3E}">
        <p14:creationId xmlns:p14="http://schemas.microsoft.com/office/powerpoint/2010/main" val="2064175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AF0D7814-410E-4F79-A845-4A4E51E42801}" type="datetimeFigureOut">
              <a:rPr lang="es-EC" smtClean="0"/>
              <a:t>10/03/2013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FE79369-B33B-4570-A74D-0672A606A502}" type="slidenum">
              <a:rPr lang="es-EC" smtClean="0"/>
              <a:t>‹Nº›</a:t>
            </a:fld>
            <a:endParaRPr lang="es-EC"/>
          </a:p>
        </p:txBody>
      </p:sp>
    </p:spTree>
    <p:extLst>
      <p:ext uri="{BB962C8B-B14F-4D97-AF65-F5344CB8AC3E}">
        <p14:creationId xmlns:p14="http://schemas.microsoft.com/office/powerpoint/2010/main" val="1040085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AF0D7814-410E-4F79-A845-4A4E51E42801}" type="datetimeFigureOut">
              <a:rPr lang="es-EC" smtClean="0"/>
              <a:t>10/03/2013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FE79369-B33B-4570-A74D-0672A606A502}" type="slidenum">
              <a:rPr lang="es-EC" smtClean="0"/>
              <a:t>‹Nº›</a:t>
            </a:fld>
            <a:endParaRPr lang="es-EC"/>
          </a:p>
        </p:txBody>
      </p:sp>
    </p:spTree>
    <p:extLst>
      <p:ext uri="{BB962C8B-B14F-4D97-AF65-F5344CB8AC3E}">
        <p14:creationId xmlns:p14="http://schemas.microsoft.com/office/powerpoint/2010/main" val="3031783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F0D7814-410E-4F79-A845-4A4E51E42801}" type="datetimeFigureOut">
              <a:rPr lang="es-EC" smtClean="0"/>
              <a:t>10/03/2013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FE79369-B33B-4570-A74D-0672A606A502}" type="slidenum">
              <a:rPr lang="es-EC" smtClean="0"/>
              <a:t>‹Nº›</a:t>
            </a:fld>
            <a:endParaRPr lang="es-EC"/>
          </a:p>
        </p:txBody>
      </p:sp>
    </p:spTree>
    <p:extLst>
      <p:ext uri="{BB962C8B-B14F-4D97-AF65-F5344CB8AC3E}">
        <p14:creationId xmlns:p14="http://schemas.microsoft.com/office/powerpoint/2010/main" val="337552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AF0D7814-410E-4F79-A845-4A4E51E42801}" type="datetimeFigureOut">
              <a:rPr lang="es-EC" smtClean="0"/>
              <a:t>10/03/2013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FE79369-B33B-4570-A74D-0672A606A502}" type="slidenum">
              <a:rPr lang="es-EC" smtClean="0"/>
              <a:t>‹Nº›</a:t>
            </a:fld>
            <a:endParaRPr lang="es-EC"/>
          </a:p>
        </p:txBody>
      </p:sp>
    </p:spTree>
    <p:extLst>
      <p:ext uri="{BB962C8B-B14F-4D97-AF65-F5344CB8AC3E}">
        <p14:creationId xmlns:p14="http://schemas.microsoft.com/office/powerpoint/2010/main" val="2205395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AF0D7814-410E-4F79-A845-4A4E51E42801}" type="datetimeFigureOut">
              <a:rPr lang="es-EC" smtClean="0"/>
              <a:t>10/03/2013</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DFE79369-B33B-4570-A74D-0672A606A502}" type="slidenum">
              <a:rPr lang="es-EC" smtClean="0"/>
              <a:t>‹Nº›</a:t>
            </a:fld>
            <a:endParaRPr lang="es-EC"/>
          </a:p>
        </p:txBody>
      </p:sp>
    </p:spTree>
    <p:extLst>
      <p:ext uri="{BB962C8B-B14F-4D97-AF65-F5344CB8AC3E}">
        <p14:creationId xmlns:p14="http://schemas.microsoft.com/office/powerpoint/2010/main" val="593345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AF0D7814-410E-4F79-A845-4A4E51E42801}" type="datetimeFigureOut">
              <a:rPr lang="es-EC" smtClean="0"/>
              <a:t>10/03/2013</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DFE79369-B33B-4570-A74D-0672A606A502}" type="slidenum">
              <a:rPr lang="es-EC" smtClean="0"/>
              <a:t>‹Nº›</a:t>
            </a:fld>
            <a:endParaRPr lang="es-EC"/>
          </a:p>
        </p:txBody>
      </p:sp>
    </p:spTree>
    <p:extLst>
      <p:ext uri="{BB962C8B-B14F-4D97-AF65-F5344CB8AC3E}">
        <p14:creationId xmlns:p14="http://schemas.microsoft.com/office/powerpoint/2010/main" val="3734694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F0D7814-410E-4F79-A845-4A4E51E42801}" type="datetimeFigureOut">
              <a:rPr lang="es-EC" smtClean="0"/>
              <a:t>10/03/2013</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DFE79369-B33B-4570-A74D-0672A606A502}" type="slidenum">
              <a:rPr lang="es-EC" smtClean="0"/>
              <a:t>‹Nº›</a:t>
            </a:fld>
            <a:endParaRPr lang="es-EC"/>
          </a:p>
        </p:txBody>
      </p:sp>
    </p:spTree>
    <p:extLst>
      <p:ext uri="{BB962C8B-B14F-4D97-AF65-F5344CB8AC3E}">
        <p14:creationId xmlns:p14="http://schemas.microsoft.com/office/powerpoint/2010/main" val="4207645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F0D7814-410E-4F79-A845-4A4E51E42801}" type="datetimeFigureOut">
              <a:rPr lang="es-EC" smtClean="0"/>
              <a:t>10/03/2013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FE79369-B33B-4570-A74D-0672A606A502}" type="slidenum">
              <a:rPr lang="es-EC" smtClean="0"/>
              <a:t>‹Nº›</a:t>
            </a:fld>
            <a:endParaRPr lang="es-EC"/>
          </a:p>
        </p:txBody>
      </p:sp>
    </p:spTree>
    <p:extLst>
      <p:ext uri="{BB962C8B-B14F-4D97-AF65-F5344CB8AC3E}">
        <p14:creationId xmlns:p14="http://schemas.microsoft.com/office/powerpoint/2010/main" val="2125979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F0D7814-410E-4F79-A845-4A4E51E42801}" type="datetimeFigureOut">
              <a:rPr lang="es-EC" smtClean="0"/>
              <a:t>10/03/2013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FE79369-B33B-4570-A74D-0672A606A502}" type="slidenum">
              <a:rPr lang="es-EC" smtClean="0"/>
              <a:t>‹Nº›</a:t>
            </a:fld>
            <a:endParaRPr lang="es-EC"/>
          </a:p>
        </p:txBody>
      </p:sp>
    </p:spTree>
    <p:extLst>
      <p:ext uri="{BB962C8B-B14F-4D97-AF65-F5344CB8AC3E}">
        <p14:creationId xmlns:p14="http://schemas.microsoft.com/office/powerpoint/2010/main" val="350330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0D7814-410E-4F79-A845-4A4E51E42801}" type="datetimeFigureOut">
              <a:rPr lang="es-EC" smtClean="0"/>
              <a:t>10/03/2013</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79369-B33B-4570-A74D-0672A606A502}" type="slidenum">
              <a:rPr lang="es-EC" smtClean="0"/>
              <a:t>‹Nº›</a:t>
            </a:fld>
            <a:endParaRPr lang="es-EC"/>
          </a:p>
        </p:txBody>
      </p:sp>
    </p:spTree>
    <p:extLst>
      <p:ext uri="{BB962C8B-B14F-4D97-AF65-F5344CB8AC3E}">
        <p14:creationId xmlns:p14="http://schemas.microsoft.com/office/powerpoint/2010/main" val="4175892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196752"/>
            <a:ext cx="5758408" cy="1971650"/>
          </a:xfrm>
        </p:spPr>
        <p:txBody>
          <a:bodyPr>
            <a:normAutofit fontScale="90000"/>
          </a:bodyPr>
          <a:lstStyle/>
          <a:p>
            <a:r>
              <a:rPr lang="es-EC" dirty="0" smtClean="0">
                <a:latin typeface="Algerian" pitchFamily="82" charset="0"/>
              </a:rPr>
              <a:t>El buen uso del correo </a:t>
            </a:r>
            <a:r>
              <a:rPr lang="es-EC" dirty="0" err="1" smtClean="0">
                <a:latin typeface="Algerian" pitchFamily="82" charset="0"/>
              </a:rPr>
              <a:t>electronico</a:t>
            </a:r>
            <a:endParaRPr lang="es-EC" dirty="0">
              <a:latin typeface="Algerian" pitchFamily="82" charset="0"/>
            </a:endParaRPr>
          </a:p>
        </p:txBody>
      </p:sp>
      <p:sp>
        <p:nvSpPr>
          <p:cNvPr id="3" name="2 Subtítulo"/>
          <p:cNvSpPr>
            <a:spLocks noGrp="1"/>
          </p:cNvSpPr>
          <p:nvPr>
            <p:ph type="subTitle" idx="1"/>
          </p:nvPr>
        </p:nvSpPr>
        <p:spPr>
          <a:xfrm>
            <a:off x="323528" y="3645024"/>
            <a:ext cx="6400800" cy="1752600"/>
          </a:xfrm>
        </p:spPr>
        <p:txBody>
          <a:bodyPr/>
          <a:lstStyle/>
          <a:p>
            <a:r>
              <a:rPr lang="es-EC" b="1" dirty="0" smtClean="0">
                <a:solidFill>
                  <a:schemeClr val="bg1"/>
                </a:solidFill>
                <a:latin typeface="Adobe Garamond Pro Bold" pitchFamily="18" charset="0"/>
              </a:rPr>
              <a:t>Carla Espinosa</a:t>
            </a:r>
          </a:p>
          <a:p>
            <a:endParaRPr lang="es-EC" dirty="0"/>
          </a:p>
        </p:txBody>
      </p:sp>
      <p:sp>
        <p:nvSpPr>
          <p:cNvPr id="4" name="AutoShape 2" descr="data:image/jpeg;base64,/9j/4AAQSkZJRgABAQAAAQABAAD/2wCEAAkGBhQQEBUUEhQUFRUUGBUWFRQVGBQYFRQWGBYYFBkVFBQXHCYeFxkjGRUXIC8gJScpLCwsFR4xNTAqNSYrLCkBCQoKDgwOGg8PGi8lHyUpLywpLCwsLCwsLCosLCwtKSwsLCwuLCksLCksLCwsKi0sLCwsLCwsLCwsLCwpLCwsLP/AABEIAO0AyAMBIgACEQEDEQH/xAAbAAABBQEBAAAAAAAAAAAAAAAAAwQFBgcCAf/EAEwQAAEDAgIDCQoLBwQCAwAAAAEAAgMEEQUhBhIxBxMiQVFhcYGRMjRCUlNzkqGy0RQXIzM1Q2JydLHBFiRUgpOi4RXC8PFj0iVEZP/EABsBAAICAwEAAAAAAAAAAAAAAAAFAwQBAgYH/8QAOxEAAQMCBAQCCAQEBwEAAAAAAQACAwQRBRIhMRNBUXEykRQiYXOBobHRBjPB8BVC4fEjJDRSVHLCU//aAAwDAQACEQMRAD8A21CELRboQhCEIQhCEIQhCEIQkK6vjgYXyvbGwbXPIA7SqTXboklSSzDIS/iNVKC2FvO1pzetJJGRtzPNgsgE6BXDF8ahpIzJUSNjYONxzJ5Gja48wVErtI6vE+DTh1JSnbM7KeVv2G+ADypKHRxuuaitlNRKM9eWwijH2Gdy0KIxjTwvvHRAO4nTuHAb9weEefYkMuJyVB4dIO7jsFdipST62p6BS9JTVmG50chqIfCpqhxJ6YpOI8ys+AboFNVO3txNPONsE3Bdf7JOT+pZbhukNVSm5calhzcx5s8HjMbv0Vlhr6LFW6jw0vH1b+DMw/ZO3sWGVlVS/nDO3/cN/iFJPRlpsRlPyWpoWaUor6DvaUVMI+oqDw2jkZLt7VO4Tul00jhHUB9JNs1JxZpP2ZO5PqTinrIagXjdf2c1QfG5m4VuQvGPBAIIIOwjMHoK9VpaIQhCEIQhCEIQhCEIQhCEIQvVy51hc5DlOSFheoUVXaV0kHztTA3mL237AbqDn3VaO9od+qHckMTyPSdYLBcG7lZAvsrihUGbTTEJsqeiZCPHqX3PTvbPyumUuE1dT33XSFp2xU43pnQSOEQl82J0sPiePhqpmwPdyVxxrTOko8pp2B3k28OQ8wY25VZqNOKyqyoqbeWH6+qyNuVsI/VMW0lBhwud5iPjPIdIe27iVG126IHZUsLpP/JJwI/efUlzsTqJ9KaPT/c7ZWI6UE2Op6BSbNFRI/fa2V9VIM/lDaJn3YxkAm2KacQQfJwDf5BkGR5Rt+8/YB0KqV1VUVXfExLfJR8CPrtm7rXkUAYLNAaOQKv6EZDnqnl56bBOYMOed/VHzRiFTNWG9S/g7RCy4jHT4x6V01gAsAABsA2L2yFfFgMrRYdAnUNPHCLNH3QkKiibJm4ZjY4ZOHQ4JdCyCRspXsa8WcLhOcP0lq6bK4qYx4MhtIBzP4+tT8GlVFWjepwGOP1dQ0D0XnL1hVdcSwNeLOAcOQqrLSQynNax6t0P2SuXDWn8s29h1CucGjstNwsPqpIBt3px32A9DTsHQpGDTusp8qyj3xo+upTrC3KYnZjqKzmkEtOb080kX2L60foOU1SadVMeU0LJR40R1XdOqcitmPrYdGODx0OhSebDnt3b8RqtJwrdAoak2ZOxr/Jy3jf0WfZWFpuLjMcvEsgfpPhtXlUMDHck8dj6Y96dUOj0Y4VBWTQ8dopQ9noOJVluLBv58bm/C480udTEbFaqhZ2ytxaHuZ6eoA4pYyxx/mZknMenVdH89h2v9qCZp/tcLq3HiNLJ4XhRGF45K9oVKbupRD52krY+mLW9glKt3V6Dwnys+/DIP0VsSMOxHmtLHorghQmCaa0dbIY6eYPeGlxbqvbwRYX4QHKELdYVCa2auq63Wq6pkcU5jYyN+q0NA5tlrJlJQ4Xf5WqMpG3fKh7j2Ap/odmK13jVVR6iQqlodhTKh8cbgBryOaXWBIFzyrnjxKieQZ3ANIFgmlNAHi2mxN+ynocWweH5tsRI8WJzyesjNODuiQgWhgndyWY1g9ZUhpToLFRU++Me8nWDbENAz6AqatZMOiabSZnd3H9LJnSUjJ2Z2O07WUrPp1VP+bgij55Hl57G2Ci6nEaub52peB4sQEY7RmvWRlxAG0kAdJyWjRblsRaC6WS9hewba/HbJWIKOMaxMA/ftUs8dJS24tzdZdFhsbTfVu7xncJ3aU5TnE6IwTPjO1jiOnkPYmy2de9im8TWBoLBoiyELuKIvcGtFy4gAcpPEtVKTYXK4QtEoNzKNrAaiV2sdoaQGjmudqSxncya2Mvp5HEgX1HWOt0OHGrHo0lrpWMWpi7Lf420VAQiyveA7nTJ6dkskj2ueNazQ2wHFtHIo2RuebBW6mqjpmh0h3VEQpjSnAPgVRvYJc0tDmuNrm+3ZzhPNDdF2VxkD3ubqattW2d77b9CBG4uyc0Oq42w8f8AlVbQprS3AW0U4jY5zgWh13WvmSOLoUKNq1c0tNipIpWysEjdiuXMB22I5802dhcd7huqeVhLT6lpU+5xE2nMu+yXDNe3BtfVvbYqApHNfHvzVWGWnrL5Re29wuYKioj+bqphzOIeOvWT2LSmuZtfDJ99mqe1qlND9HGVsj2Pc5oa0O4NuW3GrZ8VcPlpexnuWvogmFy0HuAl9S6hheWOuD7Lqlxae1I7qmjd9yUj2gpbR7S/4XM6J0Bic1uvm5rha4HEByqRxnc5igp5JRLISxpcAQ2xtxGwVP0L+kX+Y/3BUavD4o4nuyAENJFiVUfwXR54SdwNVZ8PO94/BbLfqeRmXHqnW/RCTrnamL4c7lMrPSCEzwl+ekYT0SaoFpCm+g3e855aipP9yr25z3xB513tFWHQXvWbz9R7Sr25z3xB513tFUKT/UT/APcJtSbH/oVp+6V3l/Oz9VlC2DTvDpJ6TUiaXu12mwtsHSs5doZWAX3h/wDb70yqmOL7gK7g88bILOcAb8yldBsO36tjv3LOGerZ67LTqjGQ2sjp8uGx7usEW7bHsVb3L8N1YpJiM3nVHQ3b6z6lYKjRqN9U2pLn67bWAI1bAWtbrViBpawW5pdiMzJalwdsBYd/7qj7puG6lS2UbJW5/ebl+VlTlre6Fhu/UbnAcKIh46Nh9R9SyRU6luV/dPMIm4lOAdxp9kJ/gFY2Kqie/uWvBPMOVME/wLChVTtiL9TXvZ1r5gXtZQsvmFkwny8N2baxutcxzBWV8IaXkC4c1zCM8uwjNQNRSYhQwBsDo5o2A7WnfA3bsJzso7EsMqsKia+Cd0jL2c0t4LeQ6tzl2K3aK4s+qpmySs1HEkcYDgPCAPEmmjjY6FcaQ6GMOaQ+O+x69t1kFHTGoqGs45H2NuK5z6ONa/i+Jto2Qt4nSMi/l2Kq6LYW12K1D2gakLnW5A5xIy/uVrx3RuOs1N8c8b3cjVIGZtmexRwMLWkje6tYjUMllY12jQNe5H9lX91DDdaFkwGcZ1T913+QmW5T3VR0R/m5XTGcO36mkiOeswgHnAyPaFTNythD6gHaNQHpBcsubaYO6rSKbNh8kZ5EeRKjt03vxvm2/m5VEbVf9PdHaioqQ+KJz26gFxbbc5Z9Kqddo5UQN15YnMbcC5ttPQVVmY7OTZOsPnjFOxmYXttda1Wd4u8z/sWIhbjPEX0Za0XJisByksWU/sVWeQf/AG+9TVLSctgqGDzRxiTO4DXmpvcr74l+4PaVn0r0dqKp7HQzb0GtIIu8XN734Kr25tSOiq5mSDVc1guDxcJTGmlXWskjFIH6padbUaHZ347jkW8dhFqq9XmdXXjI23O2yrmPaLVVPA+SSp12CwLQ6TO5tx5caruhf0i/zH+4KZxOpxKWJzZmymPa67GgWGdyQFDaF/SUnmP9wS+ttwZLA+A7q3KHins8tJzDw2Vhx86tdhrjxVNu1qFxpV3xh5//AFN/IL1bYJ/o2/FIKr8xJaEZQ1LfFqakf3H3Km6KY9HSSRvfc729zi0A3IueO1ldtEW6stezxauT+65SukGlsFFI1krHkubrDVa0i1yOPjySxk746yWJjC4k30IG3dXoZOGwOvyt5p58dlL5KVcybtNKQRvcuYI9SgfjNpPJy+g33o+M2k8nL6Dfem3pNb/x3eYVbLAOnzUlhW6zS09O2JscnBFr2yLjmT2qmyaUaxJ36TMk/WcasHxm0nk5fQb7178ZtJ5OX0G+9ROlrHaGnd5hW4alkJLm2ud73KlYt1+mMAjkjkcdTUeRsOVic1QTi0V8nG3FwXbOxWj4zKTycvoN96PjNpPJy+g33rD5Kt9r07vMLanqxT34ZGvdVb/V4vGPou9yUp8eZG9r2vIc0gg6rsiOpWb4zaTycvoN96PjNpPJy+g33rT/ADX/AB3eYVk4s4ixLfIqboN2mnLQJmPDuMsBLT1HMJHFt2WIsLadrmk5a7weDzhoG1RPxm0nk5fQb70fGbSeTl9BvvU/pNba3o7vMJYOCHZtO2tl1onukU1FG8PbI98jtZzgOzb19qicb02bUVD5GySMa45N4eQAtxZcSvMOIxupxUAWYWb5m0awba+zlTGPSVjgC2nqSCAQRBkQdhGaXfxVzgW8I6Gx1G6utmySGWwue6aaN7rENNAI5RJIQTZwvsJvbPNIYLulUtNUVEgZJqzEENAzbtJvlylSn7Qs/hqr+h/lH7Qs/hqr+gfet/4s/T/COntChOU5tvW3363S/wAdlL5KVRGlO6hT1kG9NbI06zXXcLjLoCkP2hb/AA1V/QPvR+0LP4aq/of5WXYxIRYxHzC0jYyNwc21x3XdNu0UrWNbvcpsAOwWSnx2UvkpUh+0LP4aq/of5R+0LP4aq/of5Wf4zJ/8j5haGKMm9vqorDd0unirZ6gteRKAA0A3FuXKynPjspfJSpD9oWfw1V/Q/wAo/aFn8NVf0P8AKwMXkG0R8wt5GskN3W2tz5LzEd2KmliewRygva5oNtlxZVXQSYPxB7m5jebXsRnrDlVr/aFn8NVf0D708wrE2VDXOY1zdVxY4PbquDhtBCq1eKPkhfmjI0te40vot2ANbw22sTfnyUVpQL1OHDlqh+QQu8ZzxHDG/wDnLuxq8TbBB/k2/FUKr8wrrDm6mLYkzlfHL6QVc3VafhU77eOwnsIH5q0YszesfdyT0zXdLmG35BRW6dTa1EHeTkaeogtP5pfm4GNMd1/UKdvrU6zFCEL1C6pFCFJu0ZqRCybeXmN+bXNF8r2zAzF1ziOj9RTxskmicxslw3W25Z5jaOtVm1UDnZQ8XOm43WbHoo5CEKysIQn2FYHNVFwgjLywazgLbNnHtPMl49Faoxvk3iQMjBLy4atrbbA5m3Mq7qqBjsrngHpcc9kWKil4/YV6vHbD0KZ/hKFrNH9DD8K72CpnBu9ofNR+yFDUn0MPwrvYKmMG72h81H7IXiWIbSe8KaxcuwT26LrxCTKwvbouvFxvo1tW/CtrW+ze1+1ZFzshKXRdeIWLoXt0XXiEIXrTmojRjOAu8pLO/qMjh+ikqiXUY5x8FrndgJTDRiHVooBxmNrj0u4Z/NXI9Kd56kD6lRnxhNnt18boG+IyZ57MvyQldH275jzzxQUoHQXu9xKF6HhbMlJGPYlU+shS26IzesQw+fiLpIXH7wBF1zpTR77RTs4zG4gc7eEAOxSG61SF2HGRvdU8kcw6GusfUfUvKeUSMa4bHtB6nD/KSY5eKeKccj9FZpfWY5qwWM3AU5oho+a2qbH4A4Uh5GDaOk7OtRdfSGGaWI/Vvc23MDl6rLZtANHRSUoLgN8ms955BbgtvzD1lddjOLeiUAkZ4nizfuqzG3NlI49jkeH0+u4cEFrGMbtPMOgZ9S8xnDI8QpCwEFsjQ+N/I612u/5zrK90HST4XUlrD8lDdrORx8J/WcugKzblWkms00khzbd0V/F8JnVtHWuOlwKakoWV7SeKDmPY/vVS5wTlWbVVK6J7mPFnMJa4chGSTa2+QzJ4uVaNuraOWLatg22ZKOfwX/oepRu5jo4KioMzxdkFiB40h7nLkG3sXcw41G/DfTTyGo9vRQlnrWV90J0dFFSgOsJH2fKeQ2yb0NH6p9guOxVrHmM6wY90bgeO3HbxSFAbpeknwen3lh+UnBBttbH4R69naqBoLpH8CqgXH5KSzJByDid1H1XXCw4NPiVNLiDyc5N2jt+9FNnDSGrnTfRw0VU5oHyb7vjP2Sc29Ry7FXnbD0Lc9NtHhW0jg22uzhxO57Zi/I4fosMeNvWu0wDEzXUfr+NujvuoZG2K1mk+hh+Fd7BUxg3e0Pmo/ZCiKT6GH4V3sFS+Dd7Q+aj9kLzTENpPen6JlHy7BPEJI1kezfGXG0azbjpF0fDI/KM9JvvSrhP6FWLFLAKnuxr/AOR178AHeubV2X9LNWDFMVZHC9zXtLgCGgOBOschkFn1sv1/VO8KpMwe543FkxooM4cXdlqJC8UfhOKNkgY5zmh1rOBcAdYZHIp38LZ5RnpN96TSQPa4ttsl5aWmxSqEl8Mj8oz0m+rNKqNzHN3CwozSeXVo5rbXN3sdMhDB7SkYYdVrWjwQG9gt+iisfGu+mi8eYPcPsxAyH12UnV1Ajje87GNc49QJV7L/AILGD+Yk/QD9VEPESme5uzfKzEZ+IyMhb0MBP5oT/cmpCzDWyO7qd8kx/mdYeoIXpcLMkbW9Ak7jckqy4zh4qKeWE7JGPZ2iw9dlnmgtWX0TGu7qEuidy3YbfktPWYwQ/BcXq4NjZwKmPpPd2679iU45BxaUkfy6qemdlf3VH3RqDe67XGyZgd/M3gn8h2qLoNJKiBjmRzPaxwLS29xYi2QPcnoV63TsO16VsoGcLxf7ruCfXZZmnf4fkjrKBrZADl0112WJm5XlCXoqx8MjZIzqvYQWnkKQQunc0OGUjRQp5ieLzVLtaaRzz9o5DobsCSoq+SFwfE9zHDjaSP8AtIIUYhjDOGGjL0tp5LKd4pistVIZJnF7yAL5DIZAWCaIQt2Maxoa0WA6LCkqvSSplibE+Z5jYA0NBsLDZrW7rrUW7YehdLl2w9CjEMcTCGNA7BZWtUn0MPwrvYKmMG72h81H7IUPSfQw/Cu9gqYwbvaHzUfsheLYhtJ70/RNI+XYJHFtH4qgXcNV/FI0C/8AMPCCpmJ4K+mPDaC3ieBwT7jzFaKvJGgghwBbbMHMW47hRUeIyQnKdR0+yZwVb4tNx0+yzAAL1dzvaXuLBqtJOqOQXySd114NxdPwbi6C0HiTzDMFfUHgNGqNrz3I955gkKdzQ9peLtBGsOUXzWlMaAAGgBtuCBkLcVgluIVrqZoDRqeapVdSYbBo35qNwnR6KnzADn8b3AX/AJR4IUmhejn2cfQuTklfM67zcpG95ccziodvymIE8VPCG82vKdY9eq0dqbadVRZRPa3upi2Jttt3m2XUnWjQ143zHbUSOkH3BwGdWq2/Wm80PwrF6SDaynDqmTpGTL9du1PKSHi1rI+TAL/DU/O6qPdljJ6rQ8IoBT08UQyEbGsy5gAfXdCdoXfJUhULdQpjC6lrmj5iTUl54pMs+YH2lfUxx3Cm1dNLA7ZKxzegkZHqNj1LSRge0tPNbA2N1Va6kbPC+M5tkaW35nDI/kVhskBjc5jsnMcWnpBstc0MrXPp96kylpnGGQHbduQPYqXukYTvVUJgODOM+Z7cj2ixSL8NzmjrH0j+e3f+yvVAztDwqqhCtO59o18Lqg54+Shs5/I4+CzrOfQF39ZVMpIXTSbAKkBc2ViwHcwjlo2unL2TScMFp7hp7lpacjln1pxX7lcLaR4iL3zgazXuNgbZ6oaMgCFNafaR/A6U6p+VluyO3ELcJ/UPWUz3NdJfhNPvLzeWGwudro+I85GzsXmfp2LvpziAecmfw+z7clYytvlWPltjY5HkXiuu6bo1vE4nYPk5ib22Nk4x17e1Upek0FYytp2zs2I8jzCgIsbIXLth6F0uXbD0K2/wlarWqP6GH4V3sFTGDd7Q+aj9kKIo/oYfhXewVL4N3tD5qP2QvEsQ2k96fom0fLsE8URpTW71TuANnScAdB7o9il00qsLZLI18g1tQHVYe5udriOMpdTOYyQOfsNVajLWvBdsqbhWj0lRmOBH47ht+43j/JWf9loN71NU3275f5S/Lf8ATYudLcfNDTGVrQ5+sxjGHIOLja2XMojEdN5Y/hjWwML6NkTzdzrO17a2X2bpyX1lWA+PRt9NbcwP1C3nr3OdqbdkxxbR+SnzPDj8cDZ99vF+StGjFdvtO254UfAPQNh7E+oasTRRyNzbIxrhyWcL2SdJhbIpHOjGqHjhMHc3GxwHEVVqK3jRGKYesDoVJJVcaOz9+RTtRukU5FOWM7uYthZ0vycepusVJKJ+erfsUrbc2/SDPrayw/mVOkaOJnds3U/DbzKovOluqkoomxMDRk1jQBzNaNvYE23LqYzGqrnDviTUi5oo8suYn2VHaaVrm04hi+dqXCGMcfCOZ6gtBwTCm0tPFAzuYmNb0kDM9Zuetdb+H6c5XVDt3fsqlVu1DAnqEIXTqkhCEIQs30npvgOKsnGUNaBHJyNmb3LjyXH6rzTDBfhdI9gHDbw4/vN4usXHWrhpfo8K+jkhOTiNaN3iyNzae3LrVQ0UxY1FON8ymiJjmadoe3K56bXXL4zC6CVlZHuDqrtM4OaYysaaf8rSdAdM6SngEEgdE65LpDm17jxkjNuVgq1p7gfwaqL2j5Oe7hyNf4Tf161XF2boYMbomh5Njroear6xusprS/SA1tU6TPUHBjHIwcfSdqbaP406jqGTN8E8IeMw5OaepRyE0bRxNp/RgPVta3sWlze60/TPT2kmp3wsDpi8Cx7lsbtoNzmSOZZghCr4bhsOHRcKG9r31WXOLjcoXLth6F0uXbD0Jg/wlarWqT6GH4V3sFTGDd7Q+aj9kKHpPoYfhXewVMYN3tD5qP2QvEsQ2k96fom0fLsE8QhehJhqp1TdJf3rE6Ol2tivUSjo7kHsSeE0omxXFI3bJI2NP8wslNDP3israw7C/eYz9lm23YF1o79M4j92JdKXGJj4h/JGPMuaT9vgqdsxDup/RKbmtUTRugf3dLI+F3LYG7Va1T6H91xyaPYysiEreTfGbf1VwSvEWjjcQbPAd57/ADupoj6tumib4hXCCJ8hz1RkPGccmtHOXEBJYLQmKIB5vI4l8h5ZHZu7NnUm037xVBu2KmIc/kdORwW/yNN+lwSelmKuhhDIs56hwihaNus7Iu6gVvHA4htO0es7U9uX38kFw1cdgutE6b4diclSc4aMGKHkdKe7cOgfmFpCidFcAbQ0kcDcywXe7xnnNzu39FLL0WCFsMbY27AJS5xcSShCEKZaoQhCEIWb6Y0f+nVza1o+QqSI6kDYyTwZev8AQ8q0hNMWwuOqgfDKLskaWuH6jkIOY6FFNC2ZhjdsVlri03Co2kmCtraZ0eVzwo3cjxsN+Q7OtYw+NzHFrxZzSWuB2gjJa3o5PJTyvoKg3lg+befrYfBcOUgf8yUBukaNf/bjGywmA5Ngk/Q9SS4FWOw6qNHMfVJ0/ftV2ZokbxG/FUJC8BXq9IVJCEIQhC5dsPQuly7Yehav8JQtao/oYfhXewVMYN3tD5qP2Qoej+hh+Fd7BUxg3e0Pmo/ZC8SxDaT3p+ibR8uwTxeObcEHjBHbkvUJMDbUKdNcMwuKmj3uFgYwEnVBJzO03OarOjv0ziP3YlcFUNHvpnEfuxJpSvc9k7nG5y/+goHgAtt1/RWSpwmKWWOV7LyQ33t1yC2+3Zt61zi+IGGPgDWledSFnjPPGfstHCPME7klDWlziGtaCXOOwAZklRWERmeT4VICARq07DtZEdryOJ79vMLBQwguHEk1a3bvyH3Wx6Dcp3h1G2mhDS7Zd0jz4TjwnvPXdNtBcPNdVvxCQHeo7xUjTybHS29Q6TyJnjOvX1DcPgJANn1Ug+riHg/eP6rS6KiZDGyONoaxjQ1rRxACwXW4LRuF6mXxO27KlUyDwNSyEIXSKmhCEIQhCEIQhCEIQqpp7os6qjbPT5VVPwoj442uiPKDxc/SojBMXZWwa1s82Sxu2tdsc1wPEtCWe6Z4I+hnOIUzSWOsKyFvhDyzRyjj7eVKMUoPSo8zPG3ZTwS5DY7FZjpdoyaGbggmGQkxu8XlY48o9YUGtsqaeGvprGz4pRcOG0cjhyOBWRY5gklHMYpNmZY/ie3lHPyhMvw/jPpDfR59Hj5raaLIbjZMEIQuuVdC5dsPQuly7Yehav8ACULWqT6GH4V3sFTGDd7Q+aj9kKHpPoYfhXewVMYN3tD5qP2QvEsQ2k94fom0fLsE8QhCSqdCrmDYPLHidZM5to5hGI3XB1i3bltCsaisQqnTPNPC4tI+fmH1TT9Ww+VcPRGavUhf67G2sRYk8hcG6iktoUlUfvspjHe0LvlTxTytNxEDxsac3cpySmkWNmnY1sY155TqQxja5xyvbkCVrq2GgprkBrIxqsY3a48TWjjJKd6DaMSF5r6wfvEgtFGdlPEdgA4nkbf+08w6i9MeDa0bdvaf68/JQSycMe0qV0K0VFBAdc688p155ONzz4IPijYOtWFCF2wAAsEtQhCEIQhCEIQhCEIQhCEIQvHNBFiLg5EHYRyEL1CELMcZwt2DTGWMF1BM7hsFyaV58IDxD/ziTvGMHhr4NV1i1w1o5G7Wk7HNP6LQJ4GvaWvAc1wIc0i4IO0EHaFmWI4ZJgshLQ6TD3npdSuJ4+WPn/4UGJYc5zvSafR417q1DKLZH7LL8YweSklMUoz8Fw7l7eVqZra8TwqGug1X2exw1mPbtaeJzHLJ9IdHZaGTVk4TD3Eo7l3MeR3MnuCY+yqHBn0ePmsSwlmo2UYuXbD0Lpcv2HoXUv8ACVXWtUn0MPwrvYKmMG72h81H7IUPR/Qw/Cu9gqYwbvaHzUfsheJYhtJ70/RNY+XYJ4hegKFqcQfUuMVK6zQbS1IzDOVkPE6Tn2N6UsihMh6AbnkFM51krW4g+SQwU5s8fOzbWwA8Q8aU8Q4tpSjnw0FOSTqxsuSTm5zjmSTtc9xXkj4MPp7mzI2dbnOPrc8lJ6OaMSYhKyrrW6sLTrU1KePklmHLyBPqGiNWcjNIxuebj+9uirSScPU7rvRPRySumbXVjS1jc6Wmd4I4pZAfCPEP8LQkIXbxRNiYGMFgEtc4uNyhCEKRYQhCEIQhCEIQhCEIQhCEIQhCEIQuJoWvaWuAc1wIc0i4IO0EcYXaEIWZ4tgMuEOMtO10tE43khGb6e+10fKzm/7T9j4K2C41ZYpB0jr5CFfSFQse0HkppHVOGgAnOWkOUcvKY/EfzJHiOEic8WHR4+f9VZhny+q7ZZ1pPoFJTXkgvJDtLdskf/s3nVTLrhbXgmkEdUCBdkrMpIX5SMPHccY51EaS7n8VTd8VopTtt82/7zRsPOFnD/xHJAfR64ey/wB1JJTgjNGlqT6GH4V3sFSuGztjpInvcGtbFGXOcbADVG0prBhj24dvBA3zeDHYEW1tUjaucLwF2rGapwkdG1oZE35mMgWvY92/7R6gFy9QYpOIXO04hOm57Ky0OFtOS6OvWjwoqY9LZqgfnFGfSPMlsTxWGhhbcADuYomDhOPE1jQkcW0i1JBBTsM9S7uYm7Gfald4ICm9FtBd5f8ACatwnqz4X1cP2Ym8VvGV+iw19XYvGWMbDr3+6ikmEe2pUfo3obJUytq8RGYzgpNrIhxOkHhP5lfkIXYxxtjaGsFgEvJLjcoQhC3WEIQhCEIQhCEIQhCEIQhCEIQhCEIQhCEIQhCEIQhCFXNKNCIq0iRpMNS0cCojycOZ48NvSqn/AK1NRyCHEWBhOTKllzBL0nwHcxWnpGtoY54zHKxr2OyLXAEHqKpVdDDVttINevNSRyujOiqMlS1rNdzmhgFy4katuW+xQdPU1OJuLKIGKC9n1jxt5RA090ef8lMw7k1MJeFJM+nadZlI5xMTXHlO1zcu59ausMLWNDWgNa0WDWgAAcgA2JZR4FFA7PIcx5dFNJVOcLN0UTo3orBQR6sLSXOzkldnJIeVzv02KYQhdBsqqEIQhCEIQhCEIQhCEIQhCEIQhC//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pic>
        <p:nvPicPr>
          <p:cNvPr id="1028" name="Picture 4" descr="http://www.lagaceta.com.ec/portal/images/stories/escudo_la%20sal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3284984"/>
            <a:ext cx="2381250" cy="2828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2416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980728"/>
            <a:ext cx="4608512" cy="5174035"/>
          </a:xfrm>
        </p:spPr>
        <p:txBody>
          <a:bodyPr/>
          <a:lstStyle/>
          <a:p>
            <a:r>
              <a:rPr lang="es-EC" dirty="0" smtClean="0"/>
              <a:t>Cuando utilices su correo electrónico en sitios públicos, no olvides cerrar tu correo cuando termines de trabajar. No basta con cerrar la página: es necesario pulsar en "salir" o "cerrar sesión.</a:t>
            </a:r>
          </a:p>
          <a:p>
            <a:endParaRPr lang="es-EC" dirty="0"/>
          </a:p>
        </p:txBody>
      </p:sp>
      <p:pic>
        <p:nvPicPr>
          <p:cNvPr id="10242" name="Picture 2" descr="http://lh5.ggpht.com/-qnG3QKZtp70/T9oIbGTqqBI/AAAAAAAARtw/dilKNdXqSmI/clip_image010_thumb%25255B2%25255D.jpg?imgmax=8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305399">
            <a:off x="4826607" y="2192289"/>
            <a:ext cx="3845623" cy="2663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9343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solidFill>
                  <a:schemeClr val="accent6">
                    <a:lumMod val="50000"/>
                  </a:schemeClr>
                </a:solidFill>
              </a:rPr>
              <a:t>Normas :</a:t>
            </a:r>
            <a:endParaRPr lang="es-EC" dirty="0">
              <a:solidFill>
                <a:schemeClr val="accent6">
                  <a:lumMod val="50000"/>
                </a:schemeClr>
              </a:solidFill>
            </a:endParaRPr>
          </a:p>
        </p:txBody>
      </p:sp>
      <p:sp>
        <p:nvSpPr>
          <p:cNvPr id="3" name="2 Marcador de contenido"/>
          <p:cNvSpPr>
            <a:spLocks noGrp="1"/>
          </p:cNvSpPr>
          <p:nvPr>
            <p:ph idx="1"/>
          </p:nvPr>
        </p:nvSpPr>
        <p:spPr>
          <a:xfrm>
            <a:off x="395536" y="1484784"/>
            <a:ext cx="5616624" cy="4741987"/>
          </a:xfrm>
        </p:spPr>
        <p:txBody>
          <a:bodyPr>
            <a:normAutofit lnSpcReduction="10000"/>
          </a:bodyPr>
          <a:lstStyle/>
          <a:p>
            <a:r>
              <a:rPr lang="es-EC" sz="2800" dirty="0"/>
              <a:t>Usa un estilo de redacción adecuado. La forma de redacción debe adecuarse al destinatario. Utiliza los emoticones con moderación y nunca para un mensaje formal. Ten en cuenta siempre la diferencia de estilo que debe haber entre un mensaje personal y otro profesional, entre uno informal y otro de carácter serio. Saluda, indica el motivo del mensaje y despídete al final.</a:t>
            </a:r>
          </a:p>
        </p:txBody>
      </p:sp>
      <p:pic>
        <p:nvPicPr>
          <p:cNvPr id="2050" name="Picture 2" descr="http://ec1.images-amazon.com/images/I/41i6ZZdv6ZL._SS5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30586">
            <a:off x="5916578" y="1491447"/>
            <a:ext cx="2664296" cy="4018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7808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851920" y="1556792"/>
            <a:ext cx="5184576" cy="5217443"/>
          </a:xfrm>
        </p:spPr>
        <p:txBody>
          <a:bodyPr/>
          <a:lstStyle/>
          <a:p>
            <a:r>
              <a:rPr lang="es-EC" dirty="0"/>
              <a:t>Utiliza siempre el campo "asunto": el destinatario puede decidir si leer o no un mensaje basándose solo en el encabezamiento. Esto facilita la lectura, clasificación y por tanto, ahorra tiempo. </a:t>
            </a:r>
          </a:p>
        </p:txBody>
      </p:sp>
      <p:pic>
        <p:nvPicPr>
          <p:cNvPr id="4098" name="Picture 2" descr="https://encrypted-tbn0.gstatic.com/images?q=tbn:ANd9GcQq_kRNreqR3lwlUhdNdo7hBmUvlDShnY3FLy3jSsSja6Ga0Y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228097">
            <a:off x="520486" y="792219"/>
            <a:ext cx="3312368" cy="2493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8007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7975" y="2492896"/>
            <a:ext cx="8122548" cy="3960440"/>
          </a:xfrm>
        </p:spPr>
        <p:txBody>
          <a:bodyPr>
            <a:normAutofit fontScale="85000" lnSpcReduction="10000"/>
          </a:bodyPr>
          <a:lstStyle/>
          <a:p>
            <a:r>
              <a:rPr lang="es-EC" dirty="0"/>
              <a:t>Reenvío de correos: Si recibes un correo electrónico interesante que deseas reenviar a tus contactos, no olvides eliminar esas líneas heredadas de los mensajes anteriores y las direcciones de correo del mensaje que has recibido. Puede que alguno de los destinatarios del correo tenga un virus en su ordenador y que ese virus capture las direcciones de correo de los mensajes que se reciben para luego enviarlas a un </a:t>
            </a:r>
            <a:r>
              <a:rPr lang="es-EC" dirty="0" err="1"/>
              <a:t>spammer</a:t>
            </a:r>
            <a:r>
              <a:rPr lang="es-EC" dirty="0"/>
              <a:t>. Todas esas direcciones sufrirán a partir de ahora el molesto correo basura.</a:t>
            </a:r>
          </a:p>
        </p:txBody>
      </p:sp>
      <p:sp>
        <p:nvSpPr>
          <p:cNvPr id="4" name="AutoShape 2" descr="data:image/jpeg;base64,/9j/4AAQSkZJRgABAQAAAQABAAD/2wCEAAkGBhQSEBQUEhQVFBUVGBgYFRgXFxcXFBQVFxgVFBcXFBcXHSYfFxwjGhUVHy8gIycpLCwsFR4xNTAqNSYrLCkBCQoKDgwOGg8PGikkHyQpLCwsKSwpKSwsLCwpLCwsLCwsLCwsKSwsLCkpLCkpLCwsLCwsKSwsLCwsLCwpLCkpLP/AABEIAJ8BPgMBIgACEQEDEQH/xAAbAAABBQEBAAAAAAAAAAAAAAADAgQFBgcBAP/EAEUQAAEDAQMJBQQHBwQBBQAAAAEAAgMRBBIhBQYxQVFhcYGRBxOhwfAiMrHRI1JykqLh8TNCQ2KCk7IUU6PiwhUWc4PS/8QAGgEAAwEBAQEAAAAAAAAAAAAAAQIDAAQFBv/EAC8RAAICAQIEBAUDBQAAAAAAAAABAhEDBCESMUFREyIyYQVCcYGRFKGxIzNS0eH/2gAMAwEAAhEDEQA/ALkOHLy/yZ0XefPpj/g7k5Jr+vTHjS6/iClAY6OXXAc77f6mr0TtsUBu5bNNRyHeN4taunqdw144V3m9/cC60H5HbooTxNx39Tl0dNm7Rjy9j7hQsUzzPbNF8j3TAijR1/XA/wBSp8eclpa0MY4gDDD16qtunga9pa4YHDrq5Yf2ymdnyBA0+zE3mNHqo+6V6WLXKMalG6OZ4t9mY4HWuX/ddXjxUjYMzLZI4EsdQHGp3/qteZGxoFA1o5aMDTpQc0ObLULB7UzBjtHD5nmmevyS2hECxRXNh8n2MRtaLrRRo0Dd66p5TaVWrRn9Y2V+kvbmglRlo7VYB7kb3caBcC0uebvhZbxIImrRmRZZJXSyNL3ONTUmifWXNqzR+5AzjQV8VQ7R2qyn9nExtNpJUdNn9bZMA67X6rQF1/otTJVKVL6k/EguRsYw1AUQ5spRs9+RjeLh5rHWf+oWj/fdX7VPkntl7PrbJi5ob9pwr00qb0GKP9zIjeLJ8kaFaM87IzTMD9mp+Ci7R2mWdvuMe/o0eJUXZOyl/wDEmaNdGgn40UxZuzKzt99z39APBLw6GHVyD52RFo7UZP4cLRxJPwoo2bPq2SVDTd+w3HxqtBsuZtlZohB+1V3xUrBYGM9xjW8AB8En6vTQ9GP8h4JdWZGYMoT/AO+6v2gPknFn7O7W/wB662v1nVPhVazcXLqSXxTJ8iS+wyxx6md2fss/3Jvut8z8lJ2bs4szaXr7+Jp8ArgW7l4hcs9dnlzkyijFdCDs2a9mj92BnEip/EnzbM1uDWtbwAHwTtwSCNy45TlLmyiAOYhuYnLggOdvUhrBOaguG9FeRsQXv3BIxkwUgQJBwRJHnb0TWQpKHsHId6ayPG9Fem0hSs1gpJNyaSv3oz02kKUI3lPFNZEeRyaSycOa1GASlN3lKttrawVcaBN+8vAEaDijW1gtCXlAeUR5QXFAxtQ8fOujheJHB66Bhpw266UGJ5Bp4xlI1etFDhxoC3iwIjTzPhX5VI5S7l9CcrFDXXp94Hp9IOTV1+A0V0136f8At98JTR+RPKh/wPJy7cqKVph00f8AX+2ULEZmmWO0iVkjmMa3A0qde0+J+8oKfPi2S6HkV+qOPzPVaUMx7LevmO84muOjH9R90qTs2Q4WD2IWjZgPWtvivTWrwQXlgc3hzfNmNtits5/jOrxT+y9n1skxLKV+sVskcVMBQCmzVT5fFEDdGP6/r8Esvik/kikHwI9WZjZOyaQ/tJWimwEqasnZTZ2++97+FAFdw0eKKG6cFyT+IZ5fMOscV0K9Y8xLGylIQ77VTwUzZclRsAuRMbwaB5J2Eoc1yTzTlzb/ACPseaxdDV1o0YJYCi2azl3clXV6u9cvBKaxVF6i5e3LhelDYqi4UglcIQYbOucEgu3LxSSgazhfwQy7ilFIcUo1g3DchuRHlBe9KMhD0B43Ipfv34KPypbhFE6RwJDRU/BKotukPdC5DvTaUqo2ztCP8OIf1EnwCiLRnHbJASLwaMTdbQAazVdf6HJ81IHGkXx6bSnemuR8ptmjq28Q2janWQBUqsZbzslbI9kbW0aSK0JOGHBcsdPOcnHsVckkTLMsMfK6NtSW1qdQoobODL7oXhjGgkitTjRAzRBc6WR2JJpXeakoDT3mUHHUyvgKfFV8KEJytWor9xLbS9xg/KFql0XsdgouQZHmc8GQ4A1NXVPRW16bSqUtS6qKSGWPuyIy5Zw6M1NA2poE1yO9xjq41xw4BGzhlpERtIC5YorsTRuSN/0lfc3zi3oTiiSIDiojs24dN+zQa/4u5OS27+nXDwcP6GoYPP4H8iT0kRGaqdemJrwaf6HL3zkYvjj56a9faHCQIg4V89Pxx/uIYrub5afgB/xJd4CtTTy9UP8AbCAgRo0eq7etT98Lp3nX88f8j0QhKK+sDs5f+CU2bRQdeX/UdUoGwopjh+XrRyRWjHRT16PNNu9JGketfSvVdv7yfX6BKCx0DoqV6+NtcUBvD80pp0aEtGsPf00CV3hQQd+tLCWgBL+9KCQNehLHFKzHQlc1xdQMeC8u81yiUx6qSl1XEAiCkEpbgojObKxs9ndI0C9UAVxFT+SMIOclFc2a63EWrOCJk7YDeMjqUAGArtKfSyACpIA34Kv5v5MbPctctTK6pFMGgYgUHBFzsyPJaY2MjoPaq4uNMKblaWPH4ihdd37h3SKzlfOC1vmkbBUsDiGlja1GjTRRlqyNbntc+UuutBcb79QxOFVo9js3dxMZh7LQMNwoVEZ5Wm5Y5TXSA3qQujHqvOseOKXSw8NKwOa+WTPCTdDAyjAK1rQKHtNsdaLe6BziYRW83QDdGum9SOZkFyxsJ/eLnHrT4BQuZ/0lqtEvH8Tq+Sm1GLyyj02X5LdUixRZHhZ7sbByFfFRWdtouWWTVUBvU/KqsEipufs/0TGD959eg/NcWC55Y2xpbIPmpZ7tlZhi6ruv6IecJbHZ5SGtBLaYDW7DzUpYobkTG7GtCrufE9IWt+u7wH6pYPjz37jS2iBzbjuWW8dd53IYeSq9iyz3T5HXbxfWlToxqrxZrMBA1hrS4AeYxTNuR4me7G3nj8UVninLiV2wuDdUyry5wzvrdFBuHmVMWG2iRgIqaYVOFTTFezgluQOAoK4Yb03yRFdgbvx6qeRxlDiSrc0U06GGX3Xnxs2n44J+dCjHm/a9zfL9VIuKnl2Sj7BjvbBvcm7nIsjk3c5TQTcgd3LqCP8AJvNi49+On5H1Uf3ShueKHy1Uw6gAjjGNqSDu3U64Dx6tX0HM4mFY/RpPnopXj7NftOSxo0deVP8Ax+85DG+nLnXrV1P/AJGpQOGJ14051p+I/wBTUGKGB3+vzw++ug6MfXq8eYQg7Th616dntH+kJfe02D1+g5FLQLDN4a/PR8ByKJj69cfBR8GVYnODBK0u2AgnDXQczzCfNps1+vW9K4tczBa70tmrBIB0pQO/UkMEYloYS2lKYWEQIQdvSg5KxQnNdSQ5NMpZWjgZflcGtrT1RZRcnSNdD6q8SoDKWdscVmFoDS9rjRuqunHHgobIvaH/AKi0BhayJlCS5ztQG00AV4aPLKLmlsjcSui8VXllWcOdFqMj7r3thLiIyBda4V1OGlaHm8D/AKaKuJLASSakk441R1Gklhgpya3NGVj9ypnaXPSCNv1n16D81c3FZ/n+6/arNEN2H2nU8kNCrzJ9rZpdi15GguWeJuxjfgu5UtzYYnSOqQwY00nUnTRQU0aAm1vsjZWFj8Wk4jRWmK47TncuVlCjW7tJOIih5uNfAfNVrLec1pnbdlwYSCBdoCeOtajDkSCP3ImDfdFepVMz4HeWqzQjdo1XnfIL1tNmwudQhVW7fPY3C+rJtw7mwfZi8S35lROYUFIHO+u7wH6lPc97Rcsbhj7Ra0da+SXmxDcskQ2tvdcVwTdadv8Ayl/BdbtklKVR85z3lugj+rQnmanwCukr1SbO7vcqPdqZXwAb81z6bbil2TGfRFmcVTM6HX7VDHsoTzPyCuEjlTGfSZRedTPIXfipYNnKXZDy6Il7flNkIF80rowSJJhSujimGcmT+8beFS5o9kDaTpKr5yPaZPfdT7TvJCOLHKKblXcPE0+Q6zjm7y6xntY1N3GmytES3WwQxjCugU5JeTMmdyHVdeJolWqNrveANNqSU42o80g0+ZH2Gxlpc9xxfjTZXFOHld79pNARhqCG8qUm29zJUtgUhQHFEe5Ae5YzNtr8eNKU+FK8WOXduNOGr88P+MbUNrtHn5+BPB6Ww7BTjq0fIfcdtX0JwsM0Y6NVeGkeFD/balF9KaG+Wn5f8aGK7aaOWwHhQV+w5UXtPtZbHC1rnCpdXEiooMD1H4lTBi8WahZOcuFWMc587rULVJFC8hoNBdAroGFeVOSi2ZIyhaMS2Z295IG397j4q9ZhWUCxRuui84k3tek6+APUK0bcfX6/4rslrPC8kIrbqT8LuzKYoLRkqVsr2sc54cA0uJpoqTRajkC3Ols8Uj6BzxUgaMSaetyFbsiwzOa6VneXRRtakAV2dSn8MQY0NaA0AYAaAKbOHxXJqNQs0Va83VjxXCOA7nil95SupZPlbP61OlkjiIaGuIF1tXGhI11TVmT8o2k4iZwP1iWtrzoFZfDmleSaQniXyRscVpa4mjgaaaEGnRGqsozby1LYZv8ASOY0yPe2869UCtBhTSea0fK07hBIWVvXDdu6a0wpzXJn0zxTUb2fJjqVqyKzxzrfYxH3bWuL66a4UpqCp0meNvmqGXv/AK2Uw8Sp/M/JEjjI+2Mc92FzvcSBjWgdo1Kz5RtDYoXn2WUYaDAajoXXDJjwtY4wUn3JuLauxhmhnMydjYgXukYysjnD97XiTjiVGdqdqpBE0fvOJ34D81HdlUdXTv8AsjrU+S72lS3rRZ4xp+bqeSfHijDXVHkt/wBgy3ivcTmjZpLSLlqa51njbVgILWV4ilcKqByDmw62TSiNwY1hrjUgCpoAtVyi/u7I86LsZ8G0VX7LIPopn00uA6CvmmhrJrFkyx23SS6B4U5Uxrn9DdFkgqDdH/5bXwK0WyxXWNbsaB0FFn2cw73K8MZ0NufG8tFBXBrHWLFF9m/yww6v3OPWfW897lpg0hl38LarQXLMsk5SjblKeWVwYPbDSa4kmlByU9Gnw5Gv8f5G6o0Mps22McSGvBI0gEEiu3ZoSrRV0bruktNK4YkYV6rMX2qfJ8r4Y7r3PAc5waTQ0NAOqhg06zJpOmNdM0t7lQZ/pcsDZH09lvzKYmPKVp0mRoI1/Rt6YK45IsHcwsaaXw32iMSTrx1p5RWmi/Mm2q26FI77kHn5ZJJYmiMVDbz3nAAAD5VUF/79IY1kUWhoAqa6MNAV9tcbXtLXYgihG0KMFihhFQyNgGvAeKlj1EOBQlG65FOEprspZQn90OaD9UXR1VmsFgbGweyA4gXnayddTrxQLdnVZ2Yd5U7G4/koG2Z+t/hxk73HyCXJDNmVKFL8DJqJaJHqK/00cZLgA0nSTpNccSVWn5ctk3uNIH8rfMoJzetEmMr6V2uJPQYKL06h65pfQfi7Im7Zl6Fml4O4Y/BQlqzrb+40njgEaPNRg95xdwwCcMyVEzQwc8T4qbeCPK2apsgZMsTye42g3CvignJsz/fdTifIKyvTd5SvPXpSQeDuR1hsHdA41JoivciSOQHuUG3J2xqpUgbym7iivKA5EBtzNI5+jxrj9pyW13Hn0x8Or0Jjt1fPjxr+N2xLacB6r6r+N2xe+cIYHTQdeVK8aiv23LOu1WT6SEafZJ6n0f6loV4Y4189/O91kCBa7Cx9TcaXBpAcQKjTt31PIK2myrFkUyeSPEir5CzwstnskLHSEua3ENBJB08NPwSLV2pxioiicd7jThgK6viUzsnZaSayzAV0hgqRuqeIU5Yuz6yMpVrpD/M7DoKcV2SlpIu3cmL537Bc1s9P9RHI+Yxxe0GtFaVw3nHGgVollAaTpoCfj5rHsoWZgysI42hjRKwBoFBQXVqeWp7tmmNaUjd/ifIqOqwQjOLj81bdjKTcWzPuzht+3vdpo1x4VIHmtXboWY9lMdZJ3UrgB1JPktLvUGzBL8Rd52vogx2gjMoj3uXNoEh6NrT4LVDKGiriGjaTQLKsyh3mVHvOrvHcyaeasvaXabtjA+s8eAJVtXi8XUQxX0SET4YWR+cuWLXLaXMsjnujFBWMYE0x9ofNV/KebFsbC6ac0DdN59XGppgMdqu2ZtrjhsEV97GVq72iAcSVTc8coWiV8j7zzZi6jD/DOym3QurSzn4nhxSSXVrd/wDRZxSLd2VQ0sj3fWf8APmo/OE97lmJmmhYPNWDs+guWCL+a8epPyUHk6yukyy+S6brXO9qhpgKDFccci8fNkb6P/RRrzRRaM9rRdsM28BvUhN+zmC7YmnRec4+XknOdWRn2qARMIbVwJJ2CuxPsh2DuII4qg3BpGs1qVwvLFaXgT3crCubZUMn/S5be7Uwu/CLq0QOUTY8jQxPdIxntuqXOJJJqalObTlFkY9t7W8SApanL40lwp7JIMVSpjtzlXcvZrstL4y51xsehrQMSTXT+SDb8/bKzQ8yH+UEjqcFXrd2muOEMI4uJJ6BNh0upT4oKvd7Gcol8LqJlaJo2Vc4sZtJIB6rP35Tylaa3b7Qfqi4Ov5r0eYlokNZpQNeJLz8vFZ6THD+5kS+m5RSb6Fjt+elmj/iXzsYK+OhV+29o9aiKI7i4+Q+akLLmDAz3y6Q9B4KUgyRDH7kbG8hXqVJ5NLD0xcvqOlJ8ykvyzlC0e4HNH8rbviUgZn2mQ1mkpxJcVfXFN5CpS10ltBJfYoooqsGY8Lffc5/gPBP4skQx+7G0b9J8VIyPTOeWn5riyZ8k/VJlEkDkemkkqruXMpSyvDbKS5oHtFlKVJ0V4JlkO3vD3RPxcCS5xNccBRTcdrDxb0Wh701kKIXID3KZQDIU3ejSPTZ7lgg3hN3FEkcm8j0UKxD3IDnJb3ILinQtm2jTjj+fzvfjOxLYa0wr5+r349yC1xxw67/AJ1/GdiWH6Memvhs97q8bF7zZw2OA47tOrrUeJHFqVe04+vQpwagA6PW+vDXyaqhlHPl7LV3DWMADw0uJrhUA7AMMOqbHhlkvh6CtpUXhp3ddPH1rKVXRo1+vLkoK1Z3WaOt6ZpP8vtGvLr0ULa+06Efso3v1VJDR5n9U8NLlnyiwOaRA5P+ly1XSO9ceNKnyV9zynu2Cbe0DqQoTNfNS7K21uf7TwXBoGAviungU57Rp7thI+s9o+J8l2ZJxy6mCj0pfgnTjCmQvZxlWGCGV0sjWFzhQE4kAHQNJxKn7d2i2cAtjvSEggECgqa7VTM2cxn2qMSmRrGEkDAlxpgdyuOTuzqzR0Li+Qg4VNBXgPmn1P6VZXKTbfYK4nSD5nZpOs0jpXvaS9tKCuFTXSVYcpZJinDRK2+G1IGNK9UdpCa2vLkMQPeSsbzFemleXLJky5OPr7DUkqKJD2bTvcS5zI2kmgrUgbKDDxV0fmtE+zxQykubGBoN2p3qKtvaPZme5ekOqgoOpUJae0uZ+EMTW6sauPku+UNZnpvavsJ5Ymj2KztiY1jBRrRQDYOaTacqxRe/IxnEgHosyb/6lav927/bbTwT6ydm8rjWaVrdeFXHroXO9LihvlyL7bh4m+SLJbO0Syswa50h/lGHUqDtPadI40hhArhU1cegopaxdn9mZ7wdIf5jQdAp6y5MijH0cbG8AK9Uni6TH6YOX1Zql1ZQW2rKdq0d4GnYLjd2OCcWbs8neazSgbdLyr/eXC9Tl8RyLbGlH6IKxrqVmx9n9nZS9fkO80HQfNTNmyVFH7kbG8hXqnLnobnrhyZ8mT1SbKpI65yE5y456E5y5myiRxz0CRyU4oL3KbY6Bvem8hS5JU2kkU2yiByFQucNquWeR38pHM4eak5ZVU897VSC79ZwHTFaKthlsgWawuWUuOsudyGHkVD5vOvPkef3j8SSpW0v7qw0192Bzd+qqljyi+NtGDeTSqpFWmxJSpovfeYIL3qvOzmAAoC404BOYMrtddBIvEVoOqm8bRRZE9rJB70CRy4ZUJ7kqQzYl7kB7kpzkF5TIDYh7kJxSnOQnFOI2bWCMdfnX51/E7YiNO78/VerhsQC74/l54/1JbX8T8f1x6u3L2zkY4DtGPr5YV4NCrmcea7ZIn9zEDM9wq5xx044nkMNpU+13AfDjww6NCjbXnLZ4vflbwBvOHIa/MqmFzUrgI0upVrH2au/iyhtNTRXxKnrFmFZWaQ6Q/zHDoFH2vtHib+zY552mjR89Ch7V2hWh5pGGsB2C8fFeg4avJ6nS/BO4LkadCA0ANAAAoNw1Kk9pmUGmGNjXNJvVIBBIoMK04nooBtkyhatPekfzG42nA0CkLJ2aSO/ayNbroKuPkEuLFi081Oc02uiNJuSqg2Qc+YbNZWRhj3vaCXaA2pJOk/JJtPaTaH1ETGs6uPrkpywdn1mZ716Q66mg6BWCxZLiip3cbG7wB8dKSeo0yk5Rhb9zVJ82Z6yPKNq097Q6a+w2vgFI2Ls1ldQyytbtAq4+OCv7SlAqEviOTlBJfRB4EV6w9n9mZS8HSEfWOHQKesmTIo/2cbG8AKooeuhy4smfJP1NsaqDApQcg3l6q52wh765fQby9fSthoL3iSXIZkSHSpGxkgjnIZehOlQnSJGOgzpEB8iE+VBfKpsZBJJU3kkQ5Jd6bySpRxckqaySJL5U2kkSMZHpZVS87Jb80Ue/wCJA8laZZVUJX95lD7HkK/FNDqwS6IPnXPSFrRrcOg9BByh9HZKCgJaB1pXzQ8vG/PEzgTzPyCXl6Fz2ta0E41OzDDzTLakK3djSGyMbZ75aL10mp36KKOjsjhGHtrXGuwNClcsC7CGgaaDp+iDavYs4G4DrpTRb/LBJfsheTrXebww4p05yjsnNowJ45ySS3Hi9jjnIT3LrnITitQbEuKGSuuKQSmFs2gO3a9fn0x4Hal39OPz9Y9TuTcO9avWHhvS7+757PXEr2DmCy4tNMTQ02aMOWA5NCo9n7PXuNZZGtBxwF4+Suok3+vXgAlh2Ojr69VVceeeNNR2sVxUiBsWYlmbQuvSHXU0HQclO2TJsUY+jjYzHU0V66UsO0JTHqc8k5+phpIcXt6UDuQA9LB5qQBxf3pTXII6JSWwhw9KaUEOold4kbMgwSgeab94vGVKYcX1wypuZEzyllVsMZe8mg2IKLk6RiSMiSZVFZLywJ4xI0EAkgV04JyZksouLpjDoyoZmTUzIb5lNjDh8qE6ZN3zoLpkrChw+VAfMgOmQXSpWOgz5d6byTIL5kCSVI0MEkmUdbsqsjHtuDeJxPAIskqpuWR31saw6AADTZiSsop8wOVEmc52OfdbU7ScBTmo3ILr80r+nM/IJOV8itaysYDQ0EuJNSdgRM220jJ2n4YJmlw7Cpvi3JZ8Db166L204lJe5edIgvepFeRyQqFy3Jg1u018lKPeoS3OvTAbP1TwW5Ob2HlnFAluckt0LjiswrkccUNxXXFDJRMzhKQSukpJKILNhv6Mfy9YeC7Xn69dCkV0etP6+I2LrR69cPBerZBhQ/T63/n0Sw/ifXrqgh49dfmUsyYFBsIdvRKbqxTfvEoSpWzUOg7Ql94mYkSxIlsA6D0rvE0Eq73iUw6Eq6ZU171c71KYdmVJMyaGdAmt4YKuNBz8lt3yMSBmVXz9tlLMB9Zw8MVMR2wOAIxBxCp3aBaa903ifgF06Rf1kLLkWTN14jssdaD2a478Um1Z1wMNL4cdFG44/BVWWM2wMbCbrImhri7Cp3DXoQso5usghc8vcXjRTAA1VPCxufnfmb5DcTsv/wDqEh06rWaszjBecSS4k1JruUu6Zefkjwycew45dMhPlTd0qG6VRGDOnQXyoL5UF0iAQz5kB8yE+RBkkQYUxckiqWVoXslMjSakmtB7o0aVZHyKKyu0mMgYkoxBPdDO15R7yzmgOJDcdJpQlPMmsuxNG7Hnio7ItoOLKCjamuutVKFyEuxo77hC9Cc9JL0J71Oh7B2y03W1UbA286+daXlWTADafXxSoBQKnKJLmxxVILlwlILko50lIJXnFIJRBZ4lJqvEpJRA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pic>
        <p:nvPicPr>
          <p:cNvPr id="3076" name="Picture 4" descr="http://cursos.hostinet.com/wp-content/uploads/2012/05/cursos_spam_emai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332656"/>
            <a:ext cx="4130824" cy="2065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2377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355976" y="836712"/>
            <a:ext cx="4104456" cy="5433467"/>
          </a:xfrm>
        </p:spPr>
        <p:txBody>
          <a:bodyPr>
            <a:normAutofit fontScale="92500" lnSpcReduction="20000"/>
          </a:bodyPr>
          <a:lstStyle/>
          <a:p>
            <a:r>
              <a:rPr lang="es-EC" dirty="0"/>
              <a:t>Cuando envíes un archivo adjunto a alguien que recibe muchos como el tuyo, por ejemplo un(a) profesor(a), nómbralo con tu </a:t>
            </a:r>
            <a:r>
              <a:rPr lang="es-EC" dirty="0" err="1"/>
              <a:t>nombre_apellido_nombre_de_la_tarea</a:t>
            </a:r>
            <a:r>
              <a:rPr lang="es-EC" dirty="0"/>
              <a:t> (minúscula, sin tildes i caracteres especiales, con las palabras unidas por guiones bajos) </a:t>
            </a:r>
          </a:p>
        </p:txBody>
      </p:sp>
      <p:pic>
        <p:nvPicPr>
          <p:cNvPr id="5122" name="Picture 2" descr="http://treemkt.com/proyectos/estrella/files/2009/07/emai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228337">
            <a:off x="539553" y="2204864"/>
            <a:ext cx="3954408" cy="2568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4318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b="1" dirty="0"/>
              <a:t>COMO DESTINATARI@</a:t>
            </a:r>
            <a:endParaRPr lang="es-EC" dirty="0"/>
          </a:p>
        </p:txBody>
      </p:sp>
      <p:sp>
        <p:nvSpPr>
          <p:cNvPr id="3" name="2 Marcador de contenido"/>
          <p:cNvSpPr>
            <a:spLocks noGrp="1"/>
          </p:cNvSpPr>
          <p:nvPr>
            <p:ph idx="1"/>
          </p:nvPr>
        </p:nvSpPr>
        <p:spPr>
          <a:xfrm>
            <a:off x="457200" y="1600200"/>
            <a:ext cx="4330824" cy="4525963"/>
          </a:xfrm>
        </p:spPr>
        <p:txBody>
          <a:bodyPr>
            <a:normAutofit fontScale="92500" lnSpcReduction="20000"/>
          </a:bodyPr>
          <a:lstStyle/>
          <a:p>
            <a:r>
              <a:rPr lang="es-EC" dirty="0"/>
              <a:t>No respondas al correo no solicitado y de origen desconocido . Es una forma de aumentar la cantidad de correo basura en nuestro buzón ya que indica al remitente que la cuenta es leída. Los mensajes no deseados deben borrarse lo antes posible. </a:t>
            </a:r>
          </a:p>
        </p:txBody>
      </p:sp>
      <p:pic>
        <p:nvPicPr>
          <p:cNvPr id="6146" name="Picture 2" descr="http://www.muycomputerpro.com/wp-content/uploads/2012/10/e-mai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99999">
            <a:off x="5214515" y="2199306"/>
            <a:ext cx="3322340" cy="3322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0536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476672"/>
            <a:ext cx="8003232" cy="2952329"/>
          </a:xfrm>
        </p:spPr>
        <p:txBody>
          <a:bodyPr>
            <a:normAutofit fontScale="92500" lnSpcReduction="20000"/>
          </a:bodyPr>
          <a:lstStyle/>
          <a:p>
            <a:r>
              <a:rPr lang="es-EC" dirty="0"/>
              <a:t>Si usas </a:t>
            </a:r>
            <a:r>
              <a:rPr lang="es-EC" dirty="0" err="1"/>
              <a:t>webmail</a:t>
            </a:r>
            <a:r>
              <a:rPr lang="es-EC" dirty="0"/>
              <a:t>, como </a:t>
            </a:r>
            <a:r>
              <a:rPr lang="es-EC" dirty="0" err="1"/>
              <a:t>Gmail</a:t>
            </a:r>
            <a:r>
              <a:rPr lang="es-EC" dirty="0"/>
              <a:t>, utiliza claves seguras (más de 8 dígitos, conteniendo letras y números) y configura la pregunta secreta de una forma que no sea adivinable, ya que esta es la forma más común de robar una cuenta de otra persona. </a:t>
            </a:r>
            <a:br>
              <a:rPr lang="es-EC" dirty="0"/>
            </a:br>
            <a:endParaRPr lang="es-EC" dirty="0"/>
          </a:p>
          <a:p>
            <a:endParaRPr lang="es-EC" dirty="0"/>
          </a:p>
        </p:txBody>
      </p:sp>
      <p:pic>
        <p:nvPicPr>
          <p:cNvPr id="7170" name="Picture 2" descr="http://dothefly.files.wordpress.com/2013/02/gmail-correo-electrc3b3nico-de-google-mozilla-firefox_00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3068960"/>
            <a:ext cx="4906130" cy="3660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0249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4690864" cy="5217443"/>
          </a:xfrm>
        </p:spPr>
        <p:txBody>
          <a:bodyPr>
            <a:normAutofit fontScale="92500"/>
          </a:bodyPr>
          <a:lstStyle/>
          <a:p>
            <a:r>
              <a:rPr lang="es-EC" dirty="0"/>
              <a:t>Limita el tamaño de las firmas automáticas: Las firmas automáticas deben ser lo más claras y breves posible. No incluyas imágenes o información innecesaria. Nunca dejes de identificarte con nombre y apellidos cuando te dirijas a personas desconocidas</a:t>
            </a:r>
          </a:p>
        </p:txBody>
      </p:sp>
      <p:pic>
        <p:nvPicPr>
          <p:cNvPr id="8194" name="Picture 2" descr="http://www.blogcdn.com/es.engadget.com/media/2012/11/gmai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368314">
            <a:off x="4914169" y="1972350"/>
            <a:ext cx="3869569" cy="25668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8343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11960" y="980728"/>
            <a:ext cx="4320480" cy="5145435"/>
          </a:xfrm>
        </p:spPr>
        <p:txBody>
          <a:bodyPr>
            <a:normAutofit/>
          </a:bodyPr>
          <a:lstStyle/>
          <a:p>
            <a:r>
              <a:rPr lang="es-EC" dirty="0"/>
              <a:t>No proporciones tu dirección de correo en sitios que no conozcas bien o que puedan enviarte publicidad no deseada. Es una buena idea disponer de un cuenta gratuita para registrarnos en este tipo de sitios. </a:t>
            </a:r>
          </a:p>
        </p:txBody>
      </p:sp>
      <p:pic>
        <p:nvPicPr>
          <p:cNvPr id="9218" name="Picture 2" descr="http://3.bp.blogspot.com/_odaFlHi6h1E/SdFa06VobyI/AAAAAAAAB-E/TtwEya8m4FA/s400/internet+estaf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122970">
            <a:off x="382083" y="2180285"/>
            <a:ext cx="3810000" cy="215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70774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456</Words>
  <Application>Microsoft Office PowerPoint</Application>
  <PresentationFormat>Presentación en pantalla (4:3)</PresentationFormat>
  <Paragraphs>13</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El buen uso del correo electronico</vt:lpstr>
      <vt:lpstr>Normas :</vt:lpstr>
      <vt:lpstr>Presentación de PowerPoint</vt:lpstr>
      <vt:lpstr>Presentación de PowerPoint</vt:lpstr>
      <vt:lpstr>Presentación de PowerPoint</vt:lpstr>
      <vt:lpstr>COMO DESTINATARI@</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buen uso del correo electronico</dc:title>
  <dc:creator>TURO</dc:creator>
  <cp:lastModifiedBy>TURO</cp:lastModifiedBy>
  <cp:revision>5</cp:revision>
  <dcterms:created xsi:type="dcterms:W3CDTF">2013-03-10T22:51:59Z</dcterms:created>
  <dcterms:modified xsi:type="dcterms:W3CDTF">2013-03-10T23:46:25Z</dcterms:modified>
</cp:coreProperties>
</file>