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97" r:id="rId5"/>
    <p:sldId id="258" r:id="rId6"/>
    <p:sldId id="259" r:id="rId7"/>
    <p:sldId id="260" r:id="rId8"/>
    <p:sldId id="261" r:id="rId9"/>
    <p:sldId id="262" r:id="rId10"/>
    <p:sldId id="268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88" r:id="rId42"/>
    <p:sldId id="289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7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4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6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5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4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9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01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5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0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FC55-B6FB-4003-89EA-BD4D040A034B}" type="datetimeFigureOut">
              <a:rPr lang="es-ES" smtClean="0"/>
              <a:t>25/05/2013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548F-60E6-423D-A7A7-F9B1DBC50C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8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Radiografía de la columna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Región cervicotoracica  twining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3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Columna Dorsal</a:t>
            </a:r>
            <a:endParaRPr lang="es-ES" dirty="0"/>
          </a:p>
        </p:txBody>
      </p:sp>
      <p:pic>
        <p:nvPicPr>
          <p:cNvPr id="32770" name="Picture 2" descr="https://encrypted-tbn0.gstatic.com/images?q=tbn:ANd9GcS3ME2hbws7LzXcn--JxyIVkyxNnJs6fpQ8zCeyKf-XyLS6tclQ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0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AP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Lateral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4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Columna lumbar</a:t>
            </a:r>
            <a:endParaRPr lang="es-ES" dirty="0"/>
          </a:p>
        </p:txBody>
      </p:sp>
      <p:sp>
        <p:nvSpPr>
          <p:cNvPr id="4" name="AutoShape 2" descr="data:image/jpeg;base64,/9j/4AAQSkZJRgABAQAAAQABAAD/2wCEAAkGBhQRERUSExQVFBUWFBUYFBUXGBUVFhcUFxQVFBYWFBQXHCYeGBwkGRUUIC8gIycpLCwsFR4xNTAqNSYrLCkBCQoKDgwOGg8PGiwiHyQ0LCopLCwsKSosLCwsKSwpLCksKSksLCwsLCksLCkpKSwpKSwsLCwsKSwpKSwpKSwsKf/AABEIAKQBEAMBIgACEQEDEQH/xAAbAAEAAgMBAQAAAAAAAAAAAAAABAUBAwYHAv/EAEEQAAIBAwIDBAcFBgQGAwAAAAECAwAEERIhBRMxBkFRYSIyQnGBkaEHFCNSsVNygpLB0RYzYvAVJENj4fEXotL/xAAaAQEAAwEBAQAAAAAAAAAAAAAAAgQFAwEG/8QAKhEAAwACAgEDBAEEAwAAAAAAAAECAxEEEiExQVETIjJxQhQzkaFSYYH/2gAMAwEAAhEDEQA/APcaUpQClKUApSlAKUpQClKUApSlAKou0/HXtDbNpUxSXKQzMc5RZQVRwegHM0gk9xq9qDxrg0V3A9vMuqNwNQBKnZgwIYbghlB+FAcVa/aip+7cxo4jPIWxgki1eZ4bdt2GWdlVsjIVSSRVgPtKiZ7cRwTsk88kWsqEAMSsZGAJ9IKVbJ7tLeFWzdjbfmRSqrRtCkca8t2RTFG2pEkUHDqDnY+Jr5XsRbCOGIKwWCV5YiHcMryM7SelnJVuY4KnYhsUBzt79rEThDaAyk3NrG6kBmaGdnXVEFf1jo2DYIyMjcVb232h28jRqqTFnWUleXvHyX5cvOycR6Wx1/MPGtg+zy0EfKAlCCRJI1E0oETxlinJ3ygBckAeXgK2Q9grRV0CMkGCaBsu7Fo53Ekusk5LM4zqO9AQLf7ULSRFZeYS1xyAmI8iTQJN318vGk5GGOdwMnatvFe2n3a9lilH4MdvbyZVSZOZPcm3A64050/Wvv8A+OLTlmI84o7q8gM0p5hRVRRJk+kAEXbyqbxbsdbXTSNKrEyRRxMQ7r6EcvOj06SNJEm+RvQFZe/aZaxFwVnbltcCQrHq0i2kWOZ239UFxv4VEu/tKHNgWKGVg008U8ZjPPDR23PXQurG4ZTk92atV+z2zCumh8SJOj5kkJZbhkeYlic5LRqc+/xr6u+wNrIxciRXMjSaklkRg7QrAxVlII/DQLj3+NAR0+0e0MlvGC//ADKK0LYXB1BiFZdWtT6LDdcZGM1Ef7WrJYo5W5qrKGdNSBDylKq0mlmBK6m04XLHS2AQM1Pj+zmzWSORY2Ux8nQqySBMwqyRsUzgsFYjJ8fjWw9gLTTAqq6chDHGySOr8ssGMbMDl1JAODQEzgnaaK7knjiDf8vIY3Y6QC4JBCjOrqDuQM9RmreqrhvZyKCaW4XWZJsa2d2c6QzMEXUfRUFmwB4+VWtAKUpQClKUApSlAKUpQClKUApSlAKUpQClKUArVPcKil3IVVBZmJwFUDJJJ6ADvrYa8+4/wbiLXF0sTubcwTTQkOM/eHtngW3wx9USYlGdhtvQHfRzhlDKQVIBBByCCMgg+GK+815TxjgV9KlxE/N0yWMcaF5VjQXKpDiKFVl0vrdXyWRTnIyQamWEN9Hf2zsssNqojjcSTh1ZDalQJA0xHME+kYRMnOdTZoD0ulKUApSlAKUpQClKUApSlAKUpQCsZoa4ztja3c7QvYSkxyh4Jysg0pG7KwuI98FkKOuRk+njFAdbbXySZMbq+lmRtLBtLqcMpx0IOxHdW0NXnB4ZxFZoyFmZRxG6cqJFSM2zzJy3kdJFbIjDFVKuDkggbVSy9m+KQWggt47hXSa7fmifOpy6tAVUzKvLZc51hvS1ejvmgPY6VpguAxK6gWUDUoIJXI21AdM1uoBSlKAUpSgFKUoBSlKAVjNDXMdoruZJcqzqABo04Ib8+VPrY8OvhXPJk+nPZk4h29I6ilU/Z3jwuUOdPMQ4cA7b7qwzvgj+o7qt6lNKltEaly9MMa4TtPc344lbi3WYQBoOaV0tE8byss+VwNLKpU5yT0IAwSbftyxEUHdGb6zEx7uWZ19Y+Bflg+RrhZLziT3P3nlTvcQwcRCRtblIY3MkYhWOXQOdqjUNgsckYHXFSPCVbpxNynNSd1F5ZtDzEiOLQXMpdpvyzhdOSMEKF781Ejt+JXGpZorgp95s5kSTSxjZLs80K+BqURhTkAL4bdbKz47xLFuX5rg3RVlS3kWVoTydOt5LVY1ClpNRxHlRsxKNVa19xIzG5EU0lzHa3yiNrYpDG5uIgiRSaPxvwlLj0mLFcd+KA9fBrNc32Fu7mS3LXRy3NcRko8bcrCldatFF6QJYZVADgeddJQClKUApSlAKUpQClKUApSlAYbpXjvAbbiVsvD4UjuIkTQJx6JjKS3Mwl1D2WVWjOcknIwNjXq3GWf7vNy88zlSaMddYQ6cfHFeU3slxLBbQIJzbiPhTQiO3MyyqJI3nkmnCEoyFQcZXzzk0Atrbi8FvFEhuxpkuOY7DnNz+cDD0BMkBjJPhqLZIAUVZcXHFBDOwN0Xe+lSIR8tRFAnMMLquNTq7MoyWAAC5wAQflePcWP3ovmIqH0IYJXKuLpVTlMlsVZWh1ekTLvhsAZA0cZvb65aKOSO6RNXDJFj+7B9Y5qPcSXEqJiJ0YbqNIAHTc4A6XsJZ3Iubme5jZHmt+HlmIADSrbsJgAPyuSD767WuG7C8V4jNcS/fF0IFb8MxupSQTMFEcnKVXjMffzJCSoORkiu4zQGaVgGs0ApSlAKUpQClKUAqq7R2HNtpAMhgpZCOodRqBHnt9ata13DgKxPQAk+7FRtblpnsvT2jheEXDMwkTCSsgOrHoyDHqyDvIz3V1/B+Jc+PVjDAlXXwZTgiuY7IqDFGSPZGPEZ6fSrrhXoXEqd0gWRfePQcfQfOs3iU0+u/Bd5KT9jPbHiZtrKaYKWKLkARiXfUoBKalBAzkknYDPdXI8F7YX05gXES5F6Zn5TnWttJGE5fpgKXV+pyOpA7q9JrGK1CieMdo+MXc9mkkgHNm4c0wMKzxmPN1Z6YwokIJ9Yk41bkDA6z+KfaNeRwuYzHKRPMIZhbyJFOkcKyMmlpMq2ssgxnVp7ipJ9Qvb+OIapHVB4scf8Auq9O1ETeoJZB4ojkfAnANQdyvVklLfoit7H3zyXF5nOjXbOAckJJLaRPKik9wyjY7jIfGuqqlh45Cmo8t4tRLMTGRljgFmKg5Ow38hVlZ3ySjVGwYeIOfn4UVy/Rhy16ok0pSpkRSlKAUpSgFKUoBUDjl5JDbTSxR82RInZI/wA7KpKrgb7nwqfTFAeV8C7RXN3d8PklKkCe7H4WpRj7iH0zIGIDK5IAJ7h0INTL7tpcRm6UcuMwziJYORIxitubGn35yGHMTSzHSoAGRk7GvR8UxQHm1j24unls0bl6ZpZY8pC+uZBKyRXAiZwY4Silickg420mqK3+0O9gtYAzGafXMZhJAwzouRGYdQbPMCtqwFGFx+Xf2bFMUB5Lf9p7t+IoQpZreTiQW2WOZDhLdvu5lk1aZOaFDAYHlUyw7Uz3JgZmDab20EcscckCyGaKT7zAY3J1ctdRJ93Qqa9OxXxJbqxUlQSpypIyVJBXIPccEj4mgPsVmlKAUpSgFKUoBWKzVR2k4g8MOpOpdVLY1BQTuxHhUapSts9S29FtVH2z4hybSQggFhoBPQa/Rz8iaop+PXsak5Rk2/EC6wo9ykH6Gs2TpIRJNIZ2ByCd1U92EGFB+FUb5k60vUtxxqT2zb2eysa7HAx18MY3qZxGdldJlGSh9XI9JSMOuTtnoR7q0PxHY4G3dittsS43H+/dVCcnV/aXLjfmif8A4tt8buVP5SkmrPu01Al7XmYmO1UkjZpXUhF9yndj9PGo/FIOVAzZIOMLucajsMDPnUayQW8Ho7t08ct+Yn513vm3rT8HKONGt+pJNvHGdcpMkh6lsM39lHkBWpu0x6Iu1abKwMxLv6ufRHj4k/77qsFhij6qP1qorp+dnfrE+H5NEfaRxu6bVIinikOtcxP+ZDg/xDo3xFSOfGR6nxxUC6gOdUYwe8dxFSV2iLmK9tF3a8TZGCzYIPqygYUnwceyfpVuK46y4pq/DlGxyDmrzhF2cmFjkqAUJ9pOnzGMVp8bkK/DKOfC48ltSlKvFUUpSgFKVjNAZpXy8gAySAPE7D50WQEZG48RvQH1SlKAUpSgFKUoBSlKAUpSgFKh8R4isCamz4Ko3Zj4KO81R8P7Zliwmgki2ypAL58QcDY1zrLMvTZOcdUtpHUV8suao/8AFqH1YZ2/gx+pr6/xP/2Jvkn/AOqi8+P5JLDk+Dbe8IhX0wRCfzAhQfJlPotXG8VuoBNoYKzAbzQEjTv7Q6Z8t6k9rbtr1UhERQLIGYyYPRSMBR1O9ffD+zscaAnGw93xIG1ZfJy47eoRocfG5W7f/hH4YhaRl1BwpUo421Kwzv5joal8b7RJbJ6I1SHYKP791VfGO0aRjlwKB4kbD4Cq3gfB2vJwm5A3lf8AKufV/ePhVfGm61Jatfb2v0RGueMXNwDgMV6gKGYAjcbgda6Pgdxz49JyDjv2IPfsa7+3tljUIgCqNgBsAK5LikHJvwVG0qhj+8DpP6g1Zz8TpPZsr4uX9RuUtG3h+oKYmyGX5FegI+VbxZgDxPjX3I34+B+yB951tn/fnQznUQO6q3VLwJpv0PpJCoxitqjbONq0iV/aAxW5blWGAcVNL/sg9+pW8atQV1L1BzXwL3CpN3xMNX7jeiw+VSp8lSp78486r7SPVE6n2o228NjUFXXImjs12x6Z3ANZqBwG45ltC56mNSfkKn19CntbMZrT0KUrFenhovL1YkLucAf12AA7yT3Vz91xqaU6UUQqfaJDSafJein371G7c3xWSCP2cmQ+ZXAA+uajcO4ourfr4/1rK5fJqb6SaGDjJx3ZYp2dRt31P5u7Pn3gnH0rZaj7nIAo/BkKhhn1H6BgD3HYYHSpcNyDjfrULj3DXlCtGfSRg2nuYZGRnuO21Qi/Ry/JGp86o6elQ7HiSTAlTuPWU7Mp8GHdVf2g48YCiJpLufazpVR3tjetSskzPZsqTDp6ReUqit+02w5kUinvKgSL81OR8RUle0cGcFyD5qw/pXk5ofow8dL1RaUqvPHYf2g+v9qf8dh/aA/P+1T7z8kdMsKVWHtBFnbUfcjf2rDcc/LHIfeAo/8Asaj9WPkl0r4LSlQLLigkcoVKMFDAEg5XpkEeB2qfU1SpbRFprwzle1VhPzVniBYLGykDGVJIOQp67eG+1cXP2kmX22O4G2nOfDHXPlXruKhvweFn5hijL5zqKKWz46sZqlm4iyPtsuYeV9OerWzzWHiV73RXJx/oJ/UVKh7RXSf5kDkf6o3H1UV6ZTFQ/oJXpTJf1vzKPOl7RSOAViT452qSZzKhWaPlg+0pbGe7Vnurb24tuVJHLGNJckOeikKMgn/V5+FVtr2nIGl/S29+azssvFfWi9jSzQqhf7NXGOzjBVaPGActjc6SMFlHeR1rvOA8PhhhVYMFCAdQ3LHpqY+Nc/ZcSAUMu6H6e6ptnciBww/yJDv4RyHocdwNXOJUQ9Mq8tXS8nS5rlu0baryFR7KMT8WUD9DXThwRkb1x9vNz7qWX2QRGn7qdT8WJq1y6XTXyV+LP37+CfNjWvjoI+GRT7vqbIOPGtSHMrk9wXT8VOf0rbbtjVkbknesta3steiN0y42rSUXPnQFiTnp3V8rHvkj41FvfsSS0j6uBt8v1xUVItOo92lv61IGTufgK0cVl0RSHwjb9MD6mvEvJ6nrwXHZZMWcAP7Jf0zVrUThcJSGJT1WNAfeFGalV9BHiUZNerM1ioFzx2CNtDyoG8M719DjUH7VP5hTvPyOr+Cr7Z8HM0IdV1PGcgDqVOzAeeN/hXIcDsRK5DMyIuA3VW1dynwrubvtHGB+GDK3cFG2fNjtXF3PFsu3MIVnkDDGdOMYC58RWVzFj7K16mlxPqdXPsXl92fMYzbEj80ZJKtt1XPqt9K2cCu5jkSRuoHUuAM+7BqNwzizMwHXbf8A8VdtBr3JPu7q4T1p9kL7SuteSLdWMcx1MCG6alZlOPMqRmqG84MVY7sfAkljj3muujgCitdxEGHdU8kOl5ZDHkUPwcrbJIpwGOKureOXGdWffWpodLVaW7bVwiPJ3y37kf7w464z7qrb/iEw6EY8hVxNGDUS4hztUq7fJ5Dj1aKmG7lfbURUe4unDYydvOrr7kFFVk6ZJrlSLMuX5SLDs1KZJwSfUibP8TAYP8tdYK5Xsen4twfARL9Gb+tdXW3xP7SMfk/3GKUpVsrivhnA3Jx5191QdruFyzonKw2iTW0bbLIMHAPcd98Hao09LaJStvR9XnaGJjy4l+8P4KMxg/65CNK/U1zF1wNZJNcjRpnrDbhiT726Z+AqRd2HEJ108pI4wNow6pn+XPyzUSy4nJbnlSry27lIxn909GrJ5GSq/KfBo4MWvxpb/ZbxcOEa4VdI7lHQDAwMeNZgdlyMZHga+pOJnSMAVV3XaCReib+Qqk6lPey1MXS0bOM2apCQpeNpDpVVdl37zpz4VLslSCP3DA8z4muZvOMSMyPINkY49xXSfdV3w+5WZcdd9v7Udbfg9+i5nyWVmNCNI2SWOT+m3lUqK4RujfCtcTctdDbr7LdxHgfAisLZL3fDG1dfPhFbx5JLDFfGaxJbDOMk48zWQ+W0jAwN8b/CvWmR2fCn0wPIk+XvqDc/iyJEN+ZIM+UaHUx+JAHxrfcusakFsDGSzHoPOt/ZixJZrlgRqULED1Eec6iD0LHfFdcGPvaPLrpO/wDB0Vclx7jsjzm1iOhRgSye1jAJVMdNiN662vPuPjlXkhX2tLH3lQD+lXuZbjHtFfiwrvTL22hhjT0VXP1PiST1PSksqDJ0r8hVAl+T1znuxUgpI4w3ojb31kvIzQ+ik/JF4hxFmPXAHQCqK9cthAMksMe+rq4tV6A5P0r64NwcyThz6qb/ABHSuGm68ltOYhs+YUMEoHgRn5V0FxxcKMjwrRxi3UHV0PUnu+NOEcDM5DSKRECCAesp7vR7kHn1qziiqrrJTyXHXvRz/Eu0j51Hmac4DaSEJ8A3Q1acA43qxk7Hxrsb7hySxmJ1BUjGPDzHgRXm1raGJtHejsu/fgn+mK6cnFWHT3sYMkZpc60zvJEDAHrWFGKhWNz6IHhU4GvFpnBy58MwRXy0dfdKmzzZEvmwtVMi7e8VeXKZXpmqi8GO6q2Va8lrC01ol9imybg/9xB8kFdSK5LsjMFnlj29NUdfhlW/pXWCtniNPEtGZyVrIzNKUq0VxSlKAxiuX+0Lh4ktC5GeUwfwOno2D44NdTUHjMatbyhhlTG+R/Ca55J7S0Tx05pNHJ8CgBhGWLhc5ZuvU1CTh5u7kRISqgFpHXqqdAB5k19cABW1bUSemfl/v5Vf9hbQCFpe+Vyf4V9FR9D86xePiWS0n7GxnyPHNNfpGxOwdmOsWs+LO7H45NU3Euxz27GS1GpOphz6SnxRj+ld1ihFa2Tjxa1oy45GSHvZ55Z9osegx371YYYfCrEcSjA21L7tx8jXScR4HDcDEsat4HofmN6rf8D249UyqPASNj65qg+Fln8Wn+y5/VYq81Ov0Vx4umMDWx+C1FHGGc6IULt3hPSx5sx2Hxq9TsTb+0Hfyd2I+QxVxa2SRLpRVUeAGBUo4dv83/gjXJxr8Vv9nP8ADeyzMwkuSGx6sS7oD4sT65+ldMBTFZxWjGOYWpKN5Kt7o1XEwRGY9FBJ+AzXnaKZmMshILnUQOvgqj3LivQryDXGyfmUj5jFec3CPbnQ4KkDqehx3g9Koc9NpL2L3BS2/kuY1jiGFAz8z/4qvv7/AD1O3cB3moH/ABBj3D36gKseE8De5bO6R53fvPkn96zpi7fWUXq6412pkITdCu4zg+R86v7C8WNACdzvgdT7qi8a4NDbyosQ0akZpDknYFcM2T161QtxtmPLtwVB9aQ7u3dkZ6CpXDx00zm7+rCaLviUjyAnSyrlRuMZyyjHxzXeAVwvZTguuTmY/DR8liSTJKB+i5Pxruq1OFDmXT9zO5N7aS9ga83u3BllOR/nP+uK9IIqguexcLyM+qQamLFQ2F1HqQMbZqXLwVllKRxc04qbook4mEHj9K3Dtci9y/FhV9B2Qtk/6QY+LZb9asksUAwEUDwwKrRwsi/kWL5WOv4nIDtknhGP4xW5O1Ebfl/nWupaxjPVF+QrTLwWBvWijP8ACKm+Lkf8jks+P/j/ALKVOMIfD5iol9eKQdjV4/ZO1P8A0I/lj9K1jsdafsV+bf3qL4eRrW0Tnk4096ZzHBQz3kWj2NRfHsoRjDe89BXoAqNY8NjhGmNAgzk47/f41Kq5x8P0Y67KufL9WtilKVYOIpSlAKoO1/EgkBiXeWb0I1Hn1Y+AAzvV8a8y7RcLu5ruRFVyWb0XGVQQ4GF5nsjOc43NcM9uZ+1ep348Kr+56SJ8KM+q3hxK/tnpHFkbam9o9+K7PhPDxBCkQOdK4z4nvPzqJ2Z7PrZwCIYLZLO2MamPX4DoPIVb1Hj4FjW/c9zZnb17ClKVZK4pSlAKUpQClKUBivl4weoB9+9fdKA0mzQ+wv8AKP7VsCgbV9VivEtBtnEduLZjNnfDQ49+l8sMe4g/CqqzsAsTMNiF+XQZ+td7xfhIuE05Kkbo46qfEeIxtiqJezFwV5bSRhSRqdQ2tlzuNJ2Ge81mZuNVZey9DQxZ5WLqzprK2WNFRQAAABW6ijas1ppaWjPYpSlegUpSgFKUoBSlKAUpSgFKUoBSlKAV8mlK8YMis0pXoFKUoBSlKAUpSgFKUoBSlKAVilKAGsZpSoNnpkVmlKme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QRERUSExQVFBUWFBUYFBUXGBUVFhcUFxQVFBYWFBQXHCYeGBwkGRUUIC8gIycpLCwsFR4xNTAqNSYrLCkBCQoKDgwOGg8PGiwiHyQ0LCopLCwsKSosLCwsKSwpLCksKSksLCwsLCksLCkpKSwpKSwsLCwsKSwpKSwpKSwsKf/AABEIAKQBEAMBIgACEQEDEQH/xAAbAAEAAgMBAQAAAAAAAAAAAAAABAUBAwYHAv/EAEEQAAIBAwIDBAcFBgQGAwAAAAECAwAEERIhBRMxBkFRYSIyQnGBkaEHFCNSsVNygpLB0RYzYvAVJENj4fEXotL/xAAaAQEAAwEBAQAAAAAAAAAAAAAAAgQFAwEG/8QAKhEAAwACAgEDBAEEAwAAAAAAAAECAxEEEiExQVETIjJxQhQzkaFSYYH/2gAMAwEAAhEDEQA/APcaUpQClKUApSlAKUpQClKUApSlAKou0/HXtDbNpUxSXKQzMc5RZQVRwegHM0gk9xq9qDxrg0V3A9vMuqNwNQBKnZgwIYbghlB+FAcVa/aip+7cxo4jPIWxgki1eZ4bdt2GWdlVsjIVSSRVgPtKiZ7cRwTsk88kWsqEAMSsZGAJ9IKVbJ7tLeFWzdjbfmRSqrRtCkca8t2RTFG2pEkUHDqDnY+Jr5XsRbCOGIKwWCV5YiHcMryM7SelnJVuY4KnYhsUBzt79rEThDaAyk3NrG6kBmaGdnXVEFf1jo2DYIyMjcVb232h28jRqqTFnWUleXvHyX5cvOycR6Wx1/MPGtg+zy0EfKAlCCRJI1E0oETxlinJ3ygBckAeXgK2Q9grRV0CMkGCaBsu7Fo53Ekusk5LM4zqO9AQLf7ULSRFZeYS1xyAmI8iTQJN318vGk5GGOdwMnatvFe2n3a9lilH4MdvbyZVSZOZPcm3A64050/Wvv8A+OLTlmI84o7q8gM0p5hRVRRJk+kAEXbyqbxbsdbXTSNKrEyRRxMQ7r6EcvOj06SNJEm+RvQFZe/aZaxFwVnbltcCQrHq0i2kWOZ239UFxv4VEu/tKHNgWKGVg008U8ZjPPDR23PXQurG4ZTk92atV+z2zCumh8SJOj5kkJZbhkeYlic5LRqc+/xr6u+wNrIxciRXMjSaklkRg7QrAxVlII/DQLj3+NAR0+0e0MlvGC//ADKK0LYXB1BiFZdWtT6LDdcZGM1Ef7WrJYo5W5qrKGdNSBDylKq0mlmBK6m04XLHS2AQM1Pj+zmzWSORY2Ux8nQqySBMwqyRsUzgsFYjJ8fjWw9gLTTAqq6chDHGySOr8ssGMbMDl1JAODQEzgnaaK7knjiDf8vIY3Y6QC4JBCjOrqDuQM9RmreqrhvZyKCaW4XWZJsa2d2c6QzMEXUfRUFmwB4+VWtAKUpQClKUApSlAKUpQClKUApSlAKUpQClKUArVPcKil3IVVBZmJwFUDJJJ6ADvrYa8+4/wbiLXF0sTubcwTTQkOM/eHtngW3wx9USYlGdhtvQHfRzhlDKQVIBBByCCMgg+GK+815TxjgV9KlxE/N0yWMcaF5VjQXKpDiKFVl0vrdXyWRTnIyQamWEN9Hf2zsssNqojjcSTh1ZDalQJA0xHME+kYRMnOdTZoD0ulKUApSlAKUpQClKUApSlAKUpQCsZoa4ztja3c7QvYSkxyh4Jysg0pG7KwuI98FkKOuRk+njFAdbbXySZMbq+lmRtLBtLqcMpx0IOxHdW0NXnB4ZxFZoyFmZRxG6cqJFSM2zzJy3kdJFbIjDFVKuDkggbVSy9m+KQWggt47hXSa7fmifOpy6tAVUzKvLZc51hvS1ejvmgPY6VpguAxK6gWUDUoIJXI21AdM1uoBSlKAUpSgFKUoBSlKAVjNDXMdoruZJcqzqABo04Ib8+VPrY8OvhXPJk+nPZk4h29I6ilU/Z3jwuUOdPMQ4cA7b7qwzvgj+o7qt6lNKltEaly9MMa4TtPc344lbi3WYQBoOaV0tE8byss+VwNLKpU5yT0IAwSbftyxEUHdGb6zEx7uWZ19Y+Bflg+RrhZLziT3P3nlTvcQwcRCRtblIY3MkYhWOXQOdqjUNgsckYHXFSPCVbpxNynNSd1F5ZtDzEiOLQXMpdpvyzhdOSMEKF781Ejt+JXGpZorgp95s5kSTSxjZLs80K+BqURhTkAL4bdbKz47xLFuX5rg3RVlS3kWVoTydOt5LVY1ClpNRxHlRsxKNVa19xIzG5EU0lzHa3yiNrYpDG5uIgiRSaPxvwlLj0mLFcd+KA9fBrNc32Fu7mS3LXRy3NcRko8bcrCldatFF6QJYZVADgeddJQClKUApSlAKUpQClKUApSlAYbpXjvAbbiVsvD4UjuIkTQJx6JjKS3Mwl1D2WVWjOcknIwNjXq3GWf7vNy88zlSaMddYQ6cfHFeU3slxLBbQIJzbiPhTQiO3MyyqJI3nkmnCEoyFQcZXzzk0Atrbi8FvFEhuxpkuOY7DnNz+cDD0BMkBjJPhqLZIAUVZcXHFBDOwN0Xe+lSIR8tRFAnMMLquNTq7MoyWAAC5wAQflePcWP3ovmIqH0IYJXKuLpVTlMlsVZWh1ekTLvhsAZA0cZvb65aKOSO6RNXDJFj+7B9Y5qPcSXEqJiJ0YbqNIAHTc4A6XsJZ3Iubme5jZHmt+HlmIADSrbsJgAPyuSD767WuG7C8V4jNcS/fF0IFb8MxupSQTMFEcnKVXjMffzJCSoORkiu4zQGaVgGs0ApSlAKUpQClKUAqq7R2HNtpAMhgpZCOodRqBHnt9ata13DgKxPQAk+7FRtblpnsvT2jheEXDMwkTCSsgOrHoyDHqyDvIz3V1/B+Jc+PVjDAlXXwZTgiuY7IqDFGSPZGPEZ6fSrrhXoXEqd0gWRfePQcfQfOs3iU0+u/Bd5KT9jPbHiZtrKaYKWKLkARiXfUoBKalBAzkknYDPdXI8F7YX05gXES5F6Zn5TnWttJGE5fpgKXV+pyOpA7q9JrGK1CieMdo+MXc9mkkgHNm4c0wMKzxmPN1Z6YwokIJ9Yk41bkDA6z+KfaNeRwuYzHKRPMIZhbyJFOkcKyMmlpMq2ssgxnVp7ipJ9Qvb+OIapHVB4scf8Auq9O1ETeoJZB4ojkfAnANQdyvVklLfoit7H3zyXF5nOjXbOAckJJLaRPKik9wyjY7jIfGuqqlh45Cmo8t4tRLMTGRljgFmKg5Ow38hVlZ3ySjVGwYeIOfn4UVy/Rhy16ok0pSpkRSlKAUpSgFKUoBUDjl5JDbTSxR82RInZI/wA7KpKrgb7nwqfTFAeV8C7RXN3d8PklKkCe7H4WpRj7iH0zIGIDK5IAJ7h0INTL7tpcRm6UcuMwziJYORIxitubGn35yGHMTSzHSoAGRk7GvR8UxQHm1j24unls0bl6ZpZY8pC+uZBKyRXAiZwY4Silickg420mqK3+0O9gtYAzGafXMZhJAwzouRGYdQbPMCtqwFGFx+Xf2bFMUB5Lf9p7t+IoQpZreTiQW2WOZDhLdvu5lk1aZOaFDAYHlUyw7Uz3JgZmDab20EcscckCyGaKT7zAY3J1ctdRJ93Qqa9OxXxJbqxUlQSpypIyVJBXIPccEj4mgPsVmlKAUpSgFKUoBWKzVR2k4g8MOpOpdVLY1BQTuxHhUapSts9S29FtVH2z4hybSQggFhoBPQa/Rz8iaop+PXsak5Rk2/EC6wo9ykH6Gs2TpIRJNIZ2ByCd1U92EGFB+FUb5k60vUtxxqT2zb2eysa7HAx18MY3qZxGdldJlGSh9XI9JSMOuTtnoR7q0PxHY4G3dittsS43H+/dVCcnV/aXLjfmif8A4tt8buVP5SkmrPu01Al7XmYmO1UkjZpXUhF9yndj9PGo/FIOVAzZIOMLucajsMDPnUayQW8Ho7t08ct+Yn513vm3rT8HKONGt+pJNvHGdcpMkh6lsM39lHkBWpu0x6Iu1abKwMxLv6ufRHj4k/77qsFhij6qP1qorp+dnfrE+H5NEfaRxu6bVIinikOtcxP+ZDg/xDo3xFSOfGR6nxxUC6gOdUYwe8dxFSV2iLmK9tF3a8TZGCzYIPqygYUnwceyfpVuK46y4pq/DlGxyDmrzhF2cmFjkqAUJ9pOnzGMVp8bkK/DKOfC48ltSlKvFUUpSgFKVjNAZpXy8gAySAPE7D50WQEZG48RvQH1SlKAUpSgFKUoBSlKAUpSgFKh8R4isCamz4Ko3Zj4KO81R8P7Zliwmgki2ypAL58QcDY1zrLMvTZOcdUtpHUV8suao/8AFqH1YZ2/gx+pr6/xP/2Jvkn/AOqi8+P5JLDk+Dbe8IhX0wRCfzAhQfJlPotXG8VuoBNoYKzAbzQEjTv7Q6Z8t6k9rbtr1UhERQLIGYyYPRSMBR1O9ffD+zscaAnGw93xIG1ZfJy47eoRocfG5W7f/hH4YhaRl1BwpUo421Kwzv5joal8b7RJbJ6I1SHYKP791VfGO0aRjlwKB4kbD4Cq3gfB2vJwm5A3lf8AKufV/ePhVfGm61Jatfb2v0RGueMXNwDgMV6gKGYAjcbgda6Pgdxz49JyDjv2IPfsa7+3tljUIgCqNgBsAK5LikHJvwVG0qhj+8DpP6g1Zz8TpPZsr4uX9RuUtG3h+oKYmyGX5FegI+VbxZgDxPjX3I34+B+yB951tn/fnQznUQO6q3VLwJpv0PpJCoxitqjbONq0iV/aAxW5blWGAcVNL/sg9+pW8atQV1L1BzXwL3CpN3xMNX7jeiw+VSp8lSp78486r7SPVE6n2o228NjUFXXImjs12x6Z3ANZqBwG45ltC56mNSfkKn19CntbMZrT0KUrFenhovL1YkLucAf12AA7yT3Vz91xqaU6UUQqfaJDSafJein371G7c3xWSCP2cmQ+ZXAA+uajcO4ourfr4/1rK5fJqb6SaGDjJx3ZYp2dRt31P5u7Pn3gnH0rZaj7nIAo/BkKhhn1H6BgD3HYYHSpcNyDjfrULj3DXlCtGfSRg2nuYZGRnuO21Qi/Ry/JGp86o6elQ7HiSTAlTuPWU7Mp8GHdVf2g48YCiJpLufazpVR3tjetSskzPZsqTDp6ReUqit+02w5kUinvKgSL81OR8RUle0cGcFyD5qw/pXk5ofow8dL1RaUqvPHYf2g+v9qf8dh/aA/P+1T7z8kdMsKVWHtBFnbUfcjf2rDcc/LHIfeAo/8Asaj9WPkl0r4LSlQLLigkcoVKMFDAEg5XpkEeB2qfU1SpbRFprwzle1VhPzVniBYLGykDGVJIOQp67eG+1cXP2kmX22O4G2nOfDHXPlXruKhvweFn5hijL5zqKKWz46sZqlm4iyPtsuYeV9OerWzzWHiV73RXJx/oJ/UVKh7RXSf5kDkf6o3H1UV6ZTFQ/oJXpTJf1vzKPOl7RSOAViT452qSZzKhWaPlg+0pbGe7Vnurb24tuVJHLGNJckOeikKMgn/V5+FVtr2nIGl/S29+azssvFfWi9jSzQqhf7NXGOzjBVaPGActjc6SMFlHeR1rvOA8PhhhVYMFCAdQ3LHpqY+Nc/ZcSAUMu6H6e6ptnciBww/yJDv4RyHocdwNXOJUQ9Mq8tXS8nS5rlu0baryFR7KMT8WUD9DXThwRkb1x9vNz7qWX2QRGn7qdT8WJq1y6XTXyV+LP37+CfNjWvjoI+GRT7vqbIOPGtSHMrk9wXT8VOf0rbbtjVkbknesta3steiN0y42rSUXPnQFiTnp3V8rHvkj41FvfsSS0j6uBt8v1xUVItOo92lv61IGTufgK0cVl0RSHwjb9MD6mvEvJ6nrwXHZZMWcAP7Jf0zVrUThcJSGJT1WNAfeFGalV9BHiUZNerM1ioFzx2CNtDyoG8M719DjUH7VP5hTvPyOr+Cr7Z8HM0IdV1PGcgDqVOzAeeN/hXIcDsRK5DMyIuA3VW1dynwrubvtHGB+GDK3cFG2fNjtXF3PFsu3MIVnkDDGdOMYC58RWVzFj7K16mlxPqdXPsXl92fMYzbEj80ZJKtt1XPqt9K2cCu5jkSRuoHUuAM+7BqNwzizMwHXbf8A8VdtBr3JPu7q4T1p9kL7SuteSLdWMcx1MCG6alZlOPMqRmqG84MVY7sfAkljj3muujgCitdxEGHdU8kOl5ZDHkUPwcrbJIpwGOKureOXGdWffWpodLVaW7bVwiPJ3y37kf7w464z7qrb/iEw6EY8hVxNGDUS4hztUq7fJ5Dj1aKmG7lfbURUe4unDYydvOrr7kFFVk6ZJrlSLMuX5SLDs1KZJwSfUibP8TAYP8tdYK5Xsen4twfARL9Gb+tdXW3xP7SMfk/3GKUpVsrivhnA3Jx5191QdruFyzonKw2iTW0bbLIMHAPcd98Hao09LaJStvR9XnaGJjy4l+8P4KMxg/65CNK/U1zF1wNZJNcjRpnrDbhiT726Z+AqRd2HEJ108pI4wNow6pn+XPyzUSy4nJbnlSry27lIxn909GrJ5GSq/KfBo4MWvxpb/ZbxcOEa4VdI7lHQDAwMeNZgdlyMZHga+pOJnSMAVV3XaCReib+Qqk6lPey1MXS0bOM2apCQpeNpDpVVdl37zpz4VLslSCP3DA8z4muZvOMSMyPINkY49xXSfdV3w+5WZcdd9v7Udbfg9+i5nyWVmNCNI2SWOT+m3lUqK4RujfCtcTctdDbr7LdxHgfAisLZL3fDG1dfPhFbx5JLDFfGaxJbDOMk48zWQ+W0jAwN8b/CvWmR2fCn0wPIk+XvqDc/iyJEN+ZIM+UaHUx+JAHxrfcusakFsDGSzHoPOt/ZixJZrlgRqULED1Eec6iD0LHfFdcGPvaPLrpO/wDB0Vclx7jsjzm1iOhRgSye1jAJVMdNiN662vPuPjlXkhX2tLH3lQD+lXuZbjHtFfiwrvTL22hhjT0VXP1PiST1PSksqDJ0r8hVAl+T1znuxUgpI4w3ojb31kvIzQ+ik/JF4hxFmPXAHQCqK9cthAMksMe+rq4tV6A5P0r64NwcyThz6qb/ABHSuGm68ltOYhs+YUMEoHgRn5V0FxxcKMjwrRxi3UHV0PUnu+NOEcDM5DSKRECCAesp7vR7kHn1qziiqrrJTyXHXvRz/Eu0j51Hmac4DaSEJ8A3Q1acA43qxk7Hxrsb7hySxmJ1BUjGPDzHgRXm1raGJtHejsu/fgn+mK6cnFWHT3sYMkZpc60zvJEDAHrWFGKhWNz6IHhU4GvFpnBy58MwRXy0dfdKmzzZEvmwtVMi7e8VeXKZXpmqi8GO6q2Va8lrC01ol9imybg/9xB8kFdSK5LsjMFnlj29NUdfhlW/pXWCtniNPEtGZyVrIzNKUq0VxSlKAxiuX+0Lh4ktC5GeUwfwOno2D44NdTUHjMatbyhhlTG+R/Ca55J7S0Tx05pNHJ8CgBhGWLhc5ZuvU1CTh5u7kRISqgFpHXqqdAB5k19cABW1bUSemfl/v5Vf9hbQCFpe+Vyf4V9FR9D86xePiWS0n7GxnyPHNNfpGxOwdmOsWs+LO7H45NU3Euxz27GS1GpOphz6SnxRj+ld1ihFa2Tjxa1oy45GSHvZ55Z9osegx371YYYfCrEcSjA21L7tx8jXScR4HDcDEsat4HofmN6rf8D249UyqPASNj65qg+Fln8Wn+y5/VYq81Ov0Vx4umMDWx+C1FHGGc6IULt3hPSx5sx2Hxq9TsTb+0Hfyd2I+QxVxa2SRLpRVUeAGBUo4dv83/gjXJxr8Vv9nP8ADeyzMwkuSGx6sS7oD4sT65+ldMBTFZxWjGOYWpKN5Kt7o1XEwRGY9FBJ+AzXnaKZmMshILnUQOvgqj3LivQryDXGyfmUj5jFec3CPbnQ4KkDqehx3g9Koc9NpL2L3BS2/kuY1jiGFAz8z/4qvv7/AD1O3cB3moH/ABBj3D36gKseE8De5bO6R53fvPkn96zpi7fWUXq6412pkITdCu4zg+R86v7C8WNACdzvgdT7qi8a4NDbyosQ0akZpDknYFcM2T161QtxtmPLtwVB9aQ7u3dkZ6CpXDx00zm7+rCaLviUjyAnSyrlRuMZyyjHxzXeAVwvZTguuTmY/DR8liSTJKB+i5Pxruq1OFDmXT9zO5N7aS9ga83u3BllOR/nP+uK9IIqguexcLyM+qQamLFQ2F1HqQMbZqXLwVllKRxc04qbook4mEHj9K3Dtci9y/FhV9B2Qtk/6QY+LZb9asksUAwEUDwwKrRwsi/kWL5WOv4nIDtknhGP4xW5O1Ebfl/nWupaxjPVF+QrTLwWBvWijP8ACKm+Lkf8jks+P/j/ALKVOMIfD5iol9eKQdjV4/ZO1P8A0I/lj9K1jsdafsV+bf3qL4eRrW0Tnk4096ZzHBQz3kWj2NRfHsoRjDe89BXoAqNY8NjhGmNAgzk47/f41Kq5x8P0Y67KufL9WtilKVYOIpSlAKoO1/EgkBiXeWb0I1Hn1Y+AAzvV8a8y7RcLu5ruRFVyWb0XGVQQ4GF5nsjOc43NcM9uZ+1ep348Kr+56SJ8KM+q3hxK/tnpHFkbam9o9+K7PhPDxBCkQOdK4z4nvPzqJ2Z7PrZwCIYLZLO2MamPX4DoPIVb1Hj4FjW/c9zZnb17ClKVZK4pSlAKUpQClKUBivl4weoB9+9fdKA0mzQ+wv8AKP7VsCgbV9VivEtBtnEduLZjNnfDQ49+l8sMe4g/CqqzsAsTMNiF+XQZ+td7xfhIuE05Kkbo46qfEeIxtiqJezFwV5bSRhSRqdQ2tlzuNJ2Ge81mZuNVZey9DQxZ5WLqzprK2WNFRQAAABW6ijas1ppaWjPYpSlegUpSgFKUoBSlKAUpSgFKUoBSlKAV8mlK8YMis0pXoFKUoBSlKAUpSgFKUoBSlKAVilKAGsZpSoNnpkVmlKmeClKUApSlAKUpQClKUApSl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data:image/jpeg;base64,/9j/4AAQSkZJRgABAQAAAQABAAD/2wCEAAkGBhQRERUSExQVFBUWFBUYFBUXGBUVFhcUFxQVFBYWFBQXHCYeGBwkGRUUIC8gIycpLCwsFR4xNTAqNSYrLCkBCQoKDgwOGg8PGiwiHyQ0LCopLCwsKSosLCwsKSwpLCksKSksLCwsLCksLCkpKSwpKSwsLCwsKSwpKSwpKSwsKf/AABEIAKQBEAMBIgACEQEDEQH/xAAbAAEAAgMBAQAAAAAAAAAAAAAABAUBAwYHAv/EAEEQAAIBAwIDBAcFBgQGAwAAAAECAwAEERIhBRMxBkFRYSIyQnGBkaEHFCNSsVNygpLB0RYzYvAVJENj4fEXotL/xAAaAQEAAwEBAQAAAAAAAAAAAAAAAgQFAwEG/8QAKhEAAwACAgEDBAEEAwAAAAAAAAECAxEEEiExQVETIjJxQhQzkaFSYYH/2gAMAwEAAhEDEQA/APcaUpQClKUApSlAKUpQClKUApSlAKou0/HXtDbNpUxSXKQzMc5RZQVRwegHM0gk9xq9qDxrg0V3A9vMuqNwNQBKnZgwIYbghlB+FAcVa/aip+7cxo4jPIWxgki1eZ4bdt2GWdlVsjIVSSRVgPtKiZ7cRwTsk88kWsqEAMSsZGAJ9IKVbJ7tLeFWzdjbfmRSqrRtCkca8t2RTFG2pEkUHDqDnY+Jr5XsRbCOGIKwWCV5YiHcMryM7SelnJVuY4KnYhsUBzt79rEThDaAyk3NrG6kBmaGdnXVEFf1jo2DYIyMjcVb232h28jRqqTFnWUleXvHyX5cvOycR6Wx1/MPGtg+zy0EfKAlCCRJI1E0oETxlinJ3ygBckAeXgK2Q9grRV0CMkGCaBsu7Fo53Ekusk5LM4zqO9AQLf7ULSRFZeYS1xyAmI8iTQJN318vGk5GGOdwMnatvFe2n3a9lilH4MdvbyZVSZOZPcm3A64050/Wvv8A+OLTlmI84o7q8gM0p5hRVRRJk+kAEXbyqbxbsdbXTSNKrEyRRxMQ7r6EcvOj06SNJEm+RvQFZe/aZaxFwVnbltcCQrHq0i2kWOZ239UFxv4VEu/tKHNgWKGVg008U8ZjPPDR23PXQurG4ZTk92atV+z2zCumh8SJOj5kkJZbhkeYlic5LRqc+/xr6u+wNrIxciRXMjSaklkRg7QrAxVlII/DQLj3+NAR0+0e0MlvGC//ADKK0LYXB1BiFZdWtT6LDdcZGM1Ef7WrJYo5W5qrKGdNSBDylKq0mlmBK6m04XLHS2AQM1Pj+zmzWSORY2Ux8nQqySBMwqyRsUzgsFYjJ8fjWw9gLTTAqq6chDHGySOr8ssGMbMDl1JAODQEzgnaaK7knjiDf8vIY3Y6QC4JBCjOrqDuQM9RmreqrhvZyKCaW4XWZJsa2d2c6QzMEXUfRUFmwB4+VWtAKUpQClKUApSlAKUpQClKUApSlAKUpQClKUArVPcKil3IVVBZmJwFUDJJJ6ADvrYa8+4/wbiLXF0sTubcwTTQkOM/eHtngW3wx9USYlGdhtvQHfRzhlDKQVIBBByCCMgg+GK+815TxjgV9KlxE/N0yWMcaF5VjQXKpDiKFVl0vrdXyWRTnIyQamWEN9Hf2zsssNqojjcSTh1ZDalQJA0xHME+kYRMnOdTZoD0ulKUApSlAKUpQClKUApSlAKUpQCsZoa4ztja3c7QvYSkxyh4Jysg0pG7KwuI98FkKOuRk+njFAdbbXySZMbq+lmRtLBtLqcMpx0IOxHdW0NXnB4ZxFZoyFmZRxG6cqJFSM2zzJy3kdJFbIjDFVKuDkggbVSy9m+KQWggt47hXSa7fmifOpy6tAVUzKvLZc51hvS1ejvmgPY6VpguAxK6gWUDUoIJXI21AdM1uoBSlKAUpSgFKUoBSlKAVjNDXMdoruZJcqzqABo04Ib8+VPrY8OvhXPJk+nPZk4h29I6ilU/Z3jwuUOdPMQ4cA7b7qwzvgj+o7qt6lNKltEaly9MMa4TtPc344lbi3WYQBoOaV0tE8byss+VwNLKpU5yT0IAwSbftyxEUHdGb6zEx7uWZ19Y+Bflg+RrhZLziT3P3nlTvcQwcRCRtblIY3MkYhWOXQOdqjUNgsckYHXFSPCVbpxNynNSd1F5ZtDzEiOLQXMpdpvyzhdOSMEKF781Ejt+JXGpZorgp95s5kSTSxjZLs80K+BqURhTkAL4bdbKz47xLFuX5rg3RVlS3kWVoTydOt5LVY1ClpNRxHlRsxKNVa19xIzG5EU0lzHa3yiNrYpDG5uIgiRSaPxvwlLj0mLFcd+KA9fBrNc32Fu7mS3LXRy3NcRko8bcrCldatFF6QJYZVADgeddJQClKUApSlAKUpQClKUApSlAYbpXjvAbbiVsvD4UjuIkTQJx6JjKS3Mwl1D2WVWjOcknIwNjXq3GWf7vNy88zlSaMddYQ6cfHFeU3slxLBbQIJzbiPhTQiO3MyyqJI3nkmnCEoyFQcZXzzk0Atrbi8FvFEhuxpkuOY7DnNz+cDD0BMkBjJPhqLZIAUVZcXHFBDOwN0Xe+lSIR8tRFAnMMLquNTq7MoyWAAC5wAQflePcWP3ovmIqH0IYJXKuLpVTlMlsVZWh1ekTLvhsAZA0cZvb65aKOSO6RNXDJFj+7B9Y5qPcSXEqJiJ0YbqNIAHTc4A6XsJZ3Iubme5jZHmt+HlmIADSrbsJgAPyuSD767WuG7C8V4jNcS/fF0IFb8MxupSQTMFEcnKVXjMffzJCSoORkiu4zQGaVgGs0ApSlAKUpQClKUAqq7R2HNtpAMhgpZCOodRqBHnt9ata13DgKxPQAk+7FRtblpnsvT2jheEXDMwkTCSsgOrHoyDHqyDvIz3V1/B+Jc+PVjDAlXXwZTgiuY7IqDFGSPZGPEZ6fSrrhXoXEqd0gWRfePQcfQfOs3iU0+u/Bd5KT9jPbHiZtrKaYKWKLkARiXfUoBKalBAzkknYDPdXI8F7YX05gXES5F6Zn5TnWttJGE5fpgKXV+pyOpA7q9JrGK1CieMdo+MXc9mkkgHNm4c0wMKzxmPN1Z6YwokIJ9Yk41bkDA6z+KfaNeRwuYzHKRPMIZhbyJFOkcKyMmlpMq2ssgxnVp7ipJ9Qvb+OIapHVB4scf8Auq9O1ETeoJZB4ojkfAnANQdyvVklLfoit7H3zyXF5nOjXbOAckJJLaRPKik9wyjY7jIfGuqqlh45Cmo8t4tRLMTGRljgFmKg5Ow38hVlZ3ySjVGwYeIOfn4UVy/Rhy16ok0pSpkRSlKAUpSgFKUoBUDjl5JDbTSxR82RInZI/wA7KpKrgb7nwqfTFAeV8C7RXN3d8PklKkCe7H4WpRj7iH0zIGIDK5IAJ7h0INTL7tpcRm6UcuMwziJYORIxitubGn35yGHMTSzHSoAGRk7GvR8UxQHm1j24unls0bl6ZpZY8pC+uZBKyRXAiZwY4Silickg420mqK3+0O9gtYAzGafXMZhJAwzouRGYdQbPMCtqwFGFx+Xf2bFMUB5Lf9p7t+IoQpZreTiQW2WOZDhLdvu5lk1aZOaFDAYHlUyw7Uz3JgZmDab20EcscckCyGaKT7zAY3J1ctdRJ93Qqa9OxXxJbqxUlQSpypIyVJBXIPccEj4mgPsVmlKAUpSgFKUoBWKzVR2k4g8MOpOpdVLY1BQTuxHhUapSts9S29FtVH2z4hybSQggFhoBPQa/Rz8iaop+PXsak5Rk2/EC6wo9ykH6Gs2TpIRJNIZ2ByCd1U92EGFB+FUb5k60vUtxxqT2zb2eysa7HAx18MY3qZxGdldJlGSh9XI9JSMOuTtnoR7q0PxHY4G3dittsS43H+/dVCcnV/aXLjfmif8A4tt8buVP5SkmrPu01Al7XmYmO1UkjZpXUhF9yndj9PGo/FIOVAzZIOMLucajsMDPnUayQW8Ho7t08ct+Yn513vm3rT8HKONGt+pJNvHGdcpMkh6lsM39lHkBWpu0x6Iu1abKwMxLv6ufRHj4k/77qsFhij6qP1qorp+dnfrE+H5NEfaRxu6bVIinikOtcxP+ZDg/xDo3xFSOfGR6nxxUC6gOdUYwe8dxFSV2iLmK9tF3a8TZGCzYIPqygYUnwceyfpVuK46y4pq/DlGxyDmrzhF2cmFjkqAUJ9pOnzGMVp8bkK/DKOfC48ltSlKvFUUpSgFKVjNAZpXy8gAySAPE7D50WQEZG48RvQH1SlKAUpSgFKUoBSlKAUpSgFKh8R4isCamz4Ko3Zj4KO81R8P7Zliwmgki2ypAL58QcDY1zrLMvTZOcdUtpHUV8suao/8AFqH1YZ2/gx+pr6/xP/2Jvkn/AOqi8+P5JLDk+Dbe8IhX0wRCfzAhQfJlPotXG8VuoBNoYKzAbzQEjTv7Q6Z8t6k9rbtr1UhERQLIGYyYPRSMBR1O9ffD+zscaAnGw93xIG1ZfJy47eoRocfG5W7f/hH4YhaRl1BwpUo421Kwzv5joal8b7RJbJ6I1SHYKP791VfGO0aRjlwKB4kbD4Cq3gfB2vJwm5A3lf8AKufV/ePhVfGm61Jatfb2v0RGueMXNwDgMV6gKGYAjcbgda6Pgdxz49JyDjv2IPfsa7+3tljUIgCqNgBsAK5LikHJvwVG0qhj+8DpP6g1Zz8TpPZsr4uX9RuUtG3h+oKYmyGX5FegI+VbxZgDxPjX3I34+B+yB951tn/fnQznUQO6q3VLwJpv0PpJCoxitqjbONq0iV/aAxW5blWGAcVNL/sg9+pW8atQV1L1BzXwL3CpN3xMNX7jeiw+VSp8lSp78486r7SPVE6n2o228NjUFXXImjs12x6Z3ANZqBwG45ltC56mNSfkKn19CntbMZrT0KUrFenhovL1YkLucAf12AA7yT3Vz91xqaU6UUQqfaJDSafJein371G7c3xWSCP2cmQ+ZXAA+uajcO4ourfr4/1rK5fJqb6SaGDjJx3ZYp2dRt31P5u7Pn3gnH0rZaj7nIAo/BkKhhn1H6BgD3HYYHSpcNyDjfrULj3DXlCtGfSRg2nuYZGRnuO21Qi/Ry/JGp86o6elQ7HiSTAlTuPWU7Mp8GHdVf2g48YCiJpLufazpVR3tjetSskzPZsqTDp6ReUqit+02w5kUinvKgSL81OR8RUle0cGcFyD5qw/pXk5ofow8dL1RaUqvPHYf2g+v9qf8dh/aA/P+1T7z8kdMsKVWHtBFnbUfcjf2rDcc/LHIfeAo/8Asaj9WPkl0r4LSlQLLigkcoVKMFDAEg5XpkEeB2qfU1SpbRFprwzle1VhPzVniBYLGykDGVJIOQp67eG+1cXP2kmX22O4G2nOfDHXPlXruKhvweFn5hijL5zqKKWz46sZqlm4iyPtsuYeV9OerWzzWHiV73RXJx/oJ/UVKh7RXSf5kDkf6o3H1UV6ZTFQ/oJXpTJf1vzKPOl7RSOAViT452qSZzKhWaPlg+0pbGe7Vnurb24tuVJHLGNJckOeikKMgn/V5+FVtr2nIGl/S29+azssvFfWi9jSzQqhf7NXGOzjBVaPGActjc6SMFlHeR1rvOA8PhhhVYMFCAdQ3LHpqY+Nc/ZcSAUMu6H6e6ptnciBww/yJDv4RyHocdwNXOJUQ9Mq8tXS8nS5rlu0baryFR7KMT8WUD9DXThwRkb1x9vNz7qWX2QRGn7qdT8WJq1y6XTXyV+LP37+CfNjWvjoI+GRT7vqbIOPGtSHMrk9wXT8VOf0rbbtjVkbknesta3steiN0y42rSUXPnQFiTnp3V8rHvkj41FvfsSS0j6uBt8v1xUVItOo92lv61IGTufgK0cVl0RSHwjb9MD6mvEvJ6nrwXHZZMWcAP7Jf0zVrUThcJSGJT1WNAfeFGalV9BHiUZNerM1ioFzx2CNtDyoG8M719DjUH7VP5hTvPyOr+Cr7Z8HM0IdV1PGcgDqVOzAeeN/hXIcDsRK5DMyIuA3VW1dynwrubvtHGB+GDK3cFG2fNjtXF3PFsu3MIVnkDDGdOMYC58RWVzFj7K16mlxPqdXPsXl92fMYzbEj80ZJKtt1XPqt9K2cCu5jkSRuoHUuAM+7BqNwzizMwHXbf8A8VdtBr3JPu7q4T1p9kL7SuteSLdWMcx1MCG6alZlOPMqRmqG84MVY7sfAkljj3muujgCitdxEGHdU8kOl5ZDHkUPwcrbJIpwGOKureOXGdWffWpodLVaW7bVwiPJ3y37kf7w464z7qrb/iEw6EY8hVxNGDUS4hztUq7fJ5Dj1aKmG7lfbURUe4unDYydvOrr7kFFVk6ZJrlSLMuX5SLDs1KZJwSfUibP8TAYP8tdYK5Xsen4twfARL9Gb+tdXW3xP7SMfk/3GKUpVsrivhnA3Jx5191QdruFyzonKw2iTW0bbLIMHAPcd98Hao09LaJStvR9XnaGJjy4l+8P4KMxg/65CNK/U1zF1wNZJNcjRpnrDbhiT726Z+AqRd2HEJ108pI4wNow6pn+XPyzUSy4nJbnlSry27lIxn909GrJ5GSq/KfBo4MWvxpb/ZbxcOEa4VdI7lHQDAwMeNZgdlyMZHga+pOJnSMAVV3XaCReib+Qqk6lPey1MXS0bOM2apCQpeNpDpVVdl37zpz4VLslSCP3DA8z4muZvOMSMyPINkY49xXSfdV3w+5WZcdd9v7Udbfg9+i5nyWVmNCNI2SWOT+m3lUqK4RujfCtcTctdDbr7LdxHgfAisLZL3fDG1dfPhFbx5JLDFfGaxJbDOMk48zWQ+W0jAwN8b/CvWmR2fCn0wPIk+XvqDc/iyJEN+ZIM+UaHUx+JAHxrfcusakFsDGSzHoPOt/ZixJZrlgRqULED1Eec6iD0LHfFdcGPvaPLrpO/wDB0Vclx7jsjzm1iOhRgSye1jAJVMdNiN662vPuPjlXkhX2tLH3lQD+lXuZbjHtFfiwrvTL22hhjT0VXP1PiST1PSksqDJ0r8hVAl+T1znuxUgpI4w3ojb31kvIzQ+ik/JF4hxFmPXAHQCqK9cthAMksMe+rq4tV6A5P0r64NwcyThz6qb/ABHSuGm68ltOYhs+YUMEoHgRn5V0FxxcKMjwrRxi3UHV0PUnu+NOEcDM5DSKRECCAesp7vR7kHn1qziiqrrJTyXHXvRz/Eu0j51Hmac4DaSEJ8A3Q1acA43qxk7Hxrsb7hySxmJ1BUjGPDzHgRXm1raGJtHejsu/fgn+mK6cnFWHT3sYMkZpc60zvJEDAHrWFGKhWNz6IHhU4GvFpnBy58MwRXy0dfdKmzzZEvmwtVMi7e8VeXKZXpmqi8GO6q2Va8lrC01ol9imybg/9xB8kFdSK5LsjMFnlj29NUdfhlW/pXWCtniNPEtGZyVrIzNKUq0VxSlKAxiuX+0Lh4ktC5GeUwfwOno2D44NdTUHjMatbyhhlTG+R/Ca55J7S0Tx05pNHJ8CgBhGWLhc5ZuvU1CTh5u7kRISqgFpHXqqdAB5k19cABW1bUSemfl/v5Vf9hbQCFpe+Vyf4V9FR9D86xePiWS0n7GxnyPHNNfpGxOwdmOsWs+LO7H45NU3Euxz27GS1GpOphz6SnxRj+ld1ihFa2Tjxa1oy45GSHvZ55Z9osegx371YYYfCrEcSjA21L7tx8jXScR4HDcDEsat4HofmN6rf8D249UyqPASNj65qg+Fln8Wn+y5/VYq81Ov0Vx4umMDWx+C1FHGGc6IULt3hPSx5sx2Hxq9TsTb+0Hfyd2I+QxVxa2SRLpRVUeAGBUo4dv83/gjXJxr8Vv9nP8ADeyzMwkuSGx6sS7oD4sT65+ldMBTFZxWjGOYWpKN5Kt7o1XEwRGY9FBJ+AzXnaKZmMshILnUQOvgqj3LivQryDXGyfmUj5jFec3CPbnQ4KkDqehx3g9Koc9NpL2L3BS2/kuY1jiGFAz8z/4qvv7/AD1O3cB3moH/ABBj3D36gKseE8De5bO6R53fvPkn96zpi7fWUXq6412pkITdCu4zg+R86v7C8WNACdzvgdT7qi8a4NDbyosQ0akZpDknYFcM2T161QtxtmPLtwVB9aQ7u3dkZ6CpXDx00zm7+rCaLviUjyAnSyrlRuMZyyjHxzXeAVwvZTguuTmY/DR8liSTJKB+i5Pxruq1OFDmXT9zO5N7aS9ga83u3BllOR/nP+uK9IIqguexcLyM+qQamLFQ2F1HqQMbZqXLwVllKRxc04qbook4mEHj9K3Dtci9y/FhV9B2Qtk/6QY+LZb9asksUAwEUDwwKrRwsi/kWL5WOv4nIDtknhGP4xW5O1Ebfl/nWupaxjPVF+QrTLwWBvWijP8ACKm+Lkf8jks+P/j/ALKVOMIfD5iol9eKQdjV4/ZO1P8A0I/lj9K1jsdafsV+bf3qL4eRrW0Tnk4096ZzHBQz3kWj2NRfHsoRjDe89BXoAqNY8NjhGmNAgzk47/f41Kq5x8P0Y67KufL9WtilKVYOIpSlAKoO1/EgkBiXeWb0I1Hn1Y+AAzvV8a8y7RcLu5ruRFVyWb0XGVQQ4GF5nsjOc43NcM9uZ+1ep348Kr+56SJ8KM+q3hxK/tnpHFkbam9o9+K7PhPDxBCkQOdK4z4nvPzqJ2Z7PrZwCIYLZLO2MamPX4DoPIVb1Hj4FjW/c9zZnb17ClKVZK4pSlAKUpQClKUBivl4weoB9+9fdKA0mzQ+wv8AKP7VsCgbV9VivEtBtnEduLZjNnfDQ49+l8sMe4g/CqqzsAsTMNiF+XQZ+td7xfhIuE05Kkbo46qfEeIxtiqJezFwV5bSRhSRqdQ2tlzuNJ2Ge81mZuNVZey9DQxZ5WLqzprK2WNFRQAAABW6ijas1ppaWjPYpSlegUpSgFKUoBSlKAUpSgFKUoBSlKAV8mlK8YMis0pXoFKUoBSlKAUpSgFKUoBSlKAVilKAGsZpSoNnpkVmlKmeClKUApSlAKUpQClKUApSl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800" name="Picture 8" descr="http://www.spineuniverse.com/sites/default/files/legacy-images/spanish19-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847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8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AP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40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Lateral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484784"/>
            <a:ext cx="904143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71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oblicua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9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Sacro y Cóccix</a:t>
            </a:r>
            <a:endParaRPr lang="es-ES" dirty="0"/>
          </a:p>
        </p:txBody>
      </p:sp>
      <p:pic>
        <p:nvPicPr>
          <p:cNvPr id="34818" name="Picture 2" descr="https://encrypted-tbn2.gstatic.com/images?q=tbn:ANd9GcT-FgmFI6evq9vHZegEbkcFMOTF16gYPFsi5I4GzYdsgXSNXtxS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9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AP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86906" y="3284984"/>
            <a:ext cx="2426657" cy="115212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Agujeros sacros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03647" y="5229200"/>
            <a:ext cx="720081" cy="43204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ápice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72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Anatomía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9144001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2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73" y="1575931"/>
            <a:ext cx="435597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3667336"/>
            <a:ext cx="2448272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Cresta medial del sacro</a:t>
            </a:r>
            <a:endParaRPr lang="es-ES" dirty="0"/>
          </a:p>
        </p:txBody>
      </p:sp>
      <p:cxnSp>
        <p:nvCxnSpPr>
          <p:cNvPr id="6" name="5 Conector recto"/>
          <p:cNvCxnSpPr>
            <a:endCxn id="4" idx="3"/>
          </p:cNvCxnSpPr>
          <p:nvPr/>
        </p:nvCxnSpPr>
        <p:spPr>
          <a:xfrm flipH="1">
            <a:off x="2843808" y="4005064"/>
            <a:ext cx="504056" cy="202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14338" idx="1"/>
            <a:endCxn id="4" idx="3"/>
          </p:cNvCxnSpPr>
          <p:nvPr/>
        </p:nvCxnSpPr>
        <p:spPr>
          <a:xfrm flipH="1" flipV="1">
            <a:off x="2843808" y="4207396"/>
            <a:ext cx="503165" cy="19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endCxn id="4" idx="3"/>
          </p:cNvCxnSpPr>
          <p:nvPr/>
        </p:nvCxnSpPr>
        <p:spPr>
          <a:xfrm flipH="1" flipV="1">
            <a:off x="2843808" y="4207396"/>
            <a:ext cx="520824" cy="229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39552" y="4930510"/>
            <a:ext cx="2448272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Cuerno del sacro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2987824" y="5301208"/>
            <a:ext cx="503165" cy="19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3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419867">
            <a:off x="683568" y="2852936"/>
            <a:ext cx="8229600" cy="1143000"/>
          </a:xfrm>
        </p:spPr>
        <p:txBody>
          <a:bodyPr/>
          <a:lstStyle/>
          <a:p>
            <a:r>
              <a:rPr lang="es-ES" dirty="0" smtClean="0"/>
              <a:t>Radiografías patológicas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27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50594">
            <a:off x="467544" y="3284984"/>
            <a:ext cx="8229600" cy="1143000"/>
          </a:xfrm>
        </p:spPr>
        <p:txBody>
          <a:bodyPr/>
          <a:lstStyle/>
          <a:p>
            <a:r>
              <a:rPr lang="es-ES" dirty="0" smtClean="0"/>
              <a:t>Columna  Cervical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80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Latigazo cervical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0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Pseudoluxacion 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5658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49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Disociación atlanto-occipital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5922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" y="4230038"/>
            <a:ext cx="2535444" cy="215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16" y="1556792"/>
            <a:ext cx="24498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3042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2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Fractura de Jefferson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104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1200"/>
            <a:ext cx="2590800" cy="15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495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4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Fractura de odontoides</a:t>
            </a: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" y="2886755"/>
            <a:ext cx="237626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0454"/>
            <a:ext cx="2808312" cy="396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0454"/>
            <a:ext cx="23762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1879817"/>
            <a:ext cx="1728192" cy="6120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Tipo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34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1124744"/>
            <a:ext cx="1728192" cy="6120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Tipo iii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8" y="2348880"/>
            <a:ext cx="250219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30779"/>
            <a:ext cx="4752528" cy="43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2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Fractura y </a:t>
            </a:r>
            <a:r>
              <a:rPr lang="es-ES" dirty="0" err="1" smtClean="0"/>
              <a:t>flexion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4563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9523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11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Radiografía normal </a:t>
            </a:r>
            <a:endParaRPr lang="es-ES" dirty="0"/>
          </a:p>
        </p:txBody>
      </p:sp>
      <p:pic>
        <p:nvPicPr>
          <p:cNvPr id="35842" name="Picture 2" descr="http://da5wf380ybs7x.cloudfront.net/var/ezwebin_site/storage/images/media/images/e-anatomy/spine-cr/human-spine-radiograph-full-length-en/2361660-1-eng-GB/human-spine-radiograph-full-length-en_medical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9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Dislocación unilateral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85423"/>
            <a:ext cx="3528392" cy="50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996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Dislocación bilateral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41634"/>
            <a:ext cx="4032448" cy="511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17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Clay </a:t>
            </a:r>
            <a:r>
              <a:rPr lang="es-ES" dirty="0" err="1" smtClean="0"/>
              <a:t>Shoveler’s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257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24062"/>
            <a:ext cx="3960440" cy="457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2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Fractura </a:t>
            </a:r>
            <a:r>
              <a:rPr lang="es-ES" dirty="0" err="1" smtClean="0"/>
              <a:t>Ap</a:t>
            </a:r>
            <a:r>
              <a:rPr lang="es-ES" dirty="0" smtClean="0"/>
              <a:t> odontoides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5365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50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Fractura cuerpo C4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2048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32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Fractura con aplastamiento C5</a:t>
            </a:r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5" y="1556792"/>
            <a:ext cx="72728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451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Luxacion</a:t>
            </a:r>
            <a:r>
              <a:rPr lang="es-ES" dirty="0" smtClean="0"/>
              <a:t> completa posterior C5-C6</a:t>
            </a:r>
            <a:endParaRPr lang="es-ES" dirty="0"/>
          </a:p>
        </p:txBody>
      </p:sp>
      <p:pic>
        <p:nvPicPr>
          <p:cNvPr id="28674" name="Picture 2" descr="http://www.elsevierciencia.com/imatges/119/119v52n02/grande/119v52n02-13149302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44" y="1916832"/>
            <a:ext cx="66675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12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Rectificación lordosis</a:t>
            </a:r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884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53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Rectificación lordosis con  </a:t>
            </a:r>
            <a:r>
              <a:rPr lang="es-ES" dirty="0" err="1" smtClean="0"/>
              <a:t>osteofitos</a:t>
            </a:r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96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01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Articulación atlanto axoidea </a:t>
            </a:r>
            <a:endParaRPr lang="es-E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4726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5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372574">
            <a:off x="291700" y="2426920"/>
            <a:ext cx="8229600" cy="2419381"/>
          </a:xfrm>
        </p:spPr>
        <p:txBody>
          <a:bodyPr>
            <a:normAutofit/>
          </a:bodyPr>
          <a:lstStyle/>
          <a:p>
            <a:r>
              <a:rPr lang="es-ES" dirty="0" smtClean="0"/>
              <a:t>Radiografía normal </a:t>
            </a:r>
            <a:br>
              <a:rPr lang="es-ES" dirty="0" smtClean="0"/>
            </a:br>
            <a:r>
              <a:rPr lang="es-ES" dirty="0" smtClean="0"/>
              <a:t>por segmentos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610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882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488648">
            <a:off x="755576" y="2924944"/>
            <a:ext cx="8229600" cy="1143000"/>
          </a:xfrm>
        </p:spPr>
        <p:txBody>
          <a:bodyPr/>
          <a:lstStyle/>
          <a:p>
            <a:r>
              <a:rPr lang="es-ES" dirty="0" smtClean="0"/>
              <a:t>Columna dorsal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494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9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Anatomía columna cervical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3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AP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29903"/>
            <a:ext cx="9144000" cy="532809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1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Lateral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3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 Oblicua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" y="1495666"/>
            <a:ext cx="9143502" cy="536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07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31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103</Words>
  <Application>Microsoft Office PowerPoint</Application>
  <PresentationFormat>Presentación en pantalla (4:3)</PresentationFormat>
  <Paragraphs>43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Radiografía de la columna</vt:lpstr>
      <vt:lpstr>Anatomía</vt:lpstr>
      <vt:lpstr>Radiografía normal </vt:lpstr>
      <vt:lpstr>Radiografía normal  por segmentos</vt:lpstr>
      <vt:lpstr>Anatomía columna cervical</vt:lpstr>
      <vt:lpstr>Vista AP</vt:lpstr>
      <vt:lpstr>Vista Lateral</vt:lpstr>
      <vt:lpstr>Vista Oblicua</vt:lpstr>
      <vt:lpstr>Presentación de PowerPoint</vt:lpstr>
      <vt:lpstr>Región cervicotoracica  twining</vt:lpstr>
      <vt:lpstr>Columna Dorsal</vt:lpstr>
      <vt:lpstr>Vista AP</vt:lpstr>
      <vt:lpstr>Vista Lateral</vt:lpstr>
      <vt:lpstr>Columna lumbar</vt:lpstr>
      <vt:lpstr>Vista AP </vt:lpstr>
      <vt:lpstr>Vista Lateral</vt:lpstr>
      <vt:lpstr>Vista oblicua </vt:lpstr>
      <vt:lpstr>Sacro y Cóccix</vt:lpstr>
      <vt:lpstr>Vista AP</vt:lpstr>
      <vt:lpstr>Presentación de PowerPoint</vt:lpstr>
      <vt:lpstr>Radiografías patológicas</vt:lpstr>
      <vt:lpstr>Columna  Cervical</vt:lpstr>
      <vt:lpstr>Latigazo cervical</vt:lpstr>
      <vt:lpstr>Pseudoluxacion </vt:lpstr>
      <vt:lpstr>Disociación atlanto-occipital</vt:lpstr>
      <vt:lpstr>Fractura de Jefferson</vt:lpstr>
      <vt:lpstr>Fractura de odontoides</vt:lpstr>
      <vt:lpstr>Presentación de PowerPoint</vt:lpstr>
      <vt:lpstr>Fractura y flexion </vt:lpstr>
      <vt:lpstr>Dislocación unilateral</vt:lpstr>
      <vt:lpstr>Dislocación bilateral</vt:lpstr>
      <vt:lpstr>Clay Shoveler’s</vt:lpstr>
      <vt:lpstr>Fractura Ap odontoides</vt:lpstr>
      <vt:lpstr>Fractura cuerpo C4</vt:lpstr>
      <vt:lpstr>Fractura con aplastamiento C5</vt:lpstr>
      <vt:lpstr>Luxacion completa posterior C5-C6</vt:lpstr>
      <vt:lpstr>Rectificación lordosis</vt:lpstr>
      <vt:lpstr>Rectificación lordosis con  osteofitos</vt:lpstr>
      <vt:lpstr>Articulación atlanto axoidea </vt:lpstr>
      <vt:lpstr>Presentación de PowerPoint</vt:lpstr>
      <vt:lpstr>Columna dorsal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Radiografía de la columna</dc:title>
  <dc:creator>Dario</dc:creator>
  <cp:lastModifiedBy>Dario</cp:lastModifiedBy>
  <cp:revision>19</cp:revision>
  <dcterms:created xsi:type="dcterms:W3CDTF">2013-05-25T15:28:32Z</dcterms:created>
  <dcterms:modified xsi:type="dcterms:W3CDTF">2013-05-25T17:07:57Z</dcterms:modified>
</cp:coreProperties>
</file>