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1CA0-C215-4CB9-BE21-2A6C15730044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390A-2D64-4311-BEB7-E924D6EB1A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1CA0-C215-4CB9-BE21-2A6C15730044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390A-2D64-4311-BEB7-E924D6EB1A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1CA0-C215-4CB9-BE21-2A6C15730044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390A-2D64-4311-BEB7-E924D6EB1A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1CA0-C215-4CB9-BE21-2A6C15730044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390A-2D64-4311-BEB7-E924D6EB1A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1CA0-C215-4CB9-BE21-2A6C15730044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390A-2D64-4311-BEB7-E924D6EB1A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1CA0-C215-4CB9-BE21-2A6C15730044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390A-2D64-4311-BEB7-E924D6EB1A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1CA0-C215-4CB9-BE21-2A6C15730044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390A-2D64-4311-BEB7-E924D6EB1A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1CA0-C215-4CB9-BE21-2A6C15730044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390A-2D64-4311-BEB7-E924D6EB1A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1CA0-C215-4CB9-BE21-2A6C15730044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390A-2D64-4311-BEB7-E924D6EB1A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1CA0-C215-4CB9-BE21-2A6C15730044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390A-2D64-4311-BEB7-E924D6EB1A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1CA0-C215-4CB9-BE21-2A6C15730044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390A-2D64-4311-BEB7-E924D6EB1A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B1CA0-C215-4CB9-BE21-2A6C15730044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8390A-2D64-4311-BEB7-E924D6EB1A4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UAEM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Revisor</dc:creator>
  <cp:lastModifiedBy>Revisor</cp:lastModifiedBy>
  <cp:revision>1</cp:revision>
  <dcterms:created xsi:type="dcterms:W3CDTF">2013-09-17T17:19:56Z</dcterms:created>
  <dcterms:modified xsi:type="dcterms:W3CDTF">2013-09-17T17:20:20Z</dcterms:modified>
</cp:coreProperties>
</file>