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C379C30-52B9-41C6-9FCE-A5A53A5CA6AD}" type="datetimeFigureOut">
              <a:rPr lang="es-AR" smtClean="0"/>
              <a:t>27/10/2013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5E553AA-44E0-4B21-84BA-93DB23F4C5E8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ALEACIONES 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PROPIEDADES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6765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5" name="Group 10"/>
          <p:cNvGrpSpPr>
            <a:grpSpLocks/>
          </p:cNvGrpSpPr>
          <p:nvPr/>
        </p:nvGrpSpPr>
        <p:grpSpPr bwMode="auto">
          <a:xfrm>
            <a:off x="8312857" y="6324607"/>
            <a:ext cx="790030" cy="461963"/>
            <a:chOff x="5890" y="3984"/>
            <a:chExt cx="561" cy="291"/>
          </a:xfrm>
        </p:grpSpPr>
        <p:sp>
          <p:nvSpPr>
            <p:cNvPr id="18437" name="Text Box 11"/>
            <p:cNvSpPr txBox="1">
              <a:spLocks noChangeArrowheads="1"/>
            </p:cNvSpPr>
            <p:nvPr/>
          </p:nvSpPr>
          <p:spPr bwMode="auto">
            <a:xfrm>
              <a:off x="5890" y="3984"/>
              <a:ext cx="5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AR" sz="2400" b="1">
                  <a:solidFill>
                    <a:schemeClr val="hlink"/>
                  </a:solidFill>
                  <a:latin typeface="Comic Sans MS" pitchFamily="66" charset="0"/>
                </a:rPr>
                <a:t>MPL</a:t>
              </a:r>
              <a:endParaRPr lang="es-ES" sz="2400" b="1">
                <a:solidFill>
                  <a:schemeClr val="hlink"/>
                </a:solidFill>
                <a:latin typeface="Comic Sans MS" pitchFamily="66" charset="0"/>
              </a:endParaRPr>
            </a:p>
          </p:txBody>
        </p:sp>
        <p:sp>
          <p:nvSpPr>
            <p:cNvPr id="18438" name="AutoShape 12"/>
            <p:cNvSpPr>
              <a:spLocks noChangeArrowheads="1"/>
            </p:cNvSpPr>
            <p:nvPr/>
          </p:nvSpPr>
          <p:spPr bwMode="auto">
            <a:xfrm>
              <a:off x="5900" y="4003"/>
              <a:ext cx="480" cy="240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8436" name="Text Box 8"/>
          <p:cNvSpPr>
            <a:spLocks noGrp="1" noChangeArrowheads="1"/>
          </p:cNvSpPr>
          <p:nvPr>
            <p:ph idx="1"/>
          </p:nvPr>
        </p:nvSpPr>
        <p:spPr>
          <a:xfrm>
            <a:off x="425919" y="457200"/>
            <a:ext cx="8572500" cy="6629507"/>
          </a:xfrm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es-AR" sz="3600" b="1" dirty="0" smtClean="0">
                <a:solidFill>
                  <a:srgbClr val="00B0F0"/>
                </a:solidFill>
                <a:latin typeface="Comic Sans MS" pitchFamily="66" charset="0"/>
              </a:rPr>
              <a:t>Resistencia</a:t>
            </a:r>
            <a:r>
              <a:rPr lang="es-AR" sz="3600" b="1" dirty="0" smtClean="0">
                <a:solidFill>
                  <a:srgbClr val="00B0F0"/>
                </a:solidFill>
                <a:latin typeface="Comic Sans MS" pitchFamily="66" charset="0"/>
              </a:rPr>
              <a:t>:</a:t>
            </a:r>
          </a:p>
          <a:p>
            <a:pPr>
              <a:buFont typeface="Wingdings 2" pitchFamily="18" charset="2"/>
              <a:buNone/>
            </a:pPr>
            <a:endParaRPr lang="es-AR" sz="3600" b="1" dirty="0" smtClean="0">
              <a:latin typeface="Comic Sans MS" pitchFamily="66" charset="0"/>
            </a:endParaRPr>
          </a:p>
          <a:p>
            <a:r>
              <a:rPr lang="es-ES" sz="3200" b="1" dirty="0" smtClean="0">
                <a:solidFill>
                  <a:srgbClr val="00B0F0"/>
                </a:solidFill>
              </a:rPr>
              <a:t>Límite proporcional</a:t>
            </a:r>
            <a:r>
              <a:rPr lang="es-ES" sz="3200" dirty="0" smtClean="0"/>
              <a:t>: punto a partir del cual hay una deformación permanente.</a:t>
            </a:r>
          </a:p>
          <a:p>
            <a:r>
              <a:rPr lang="es-ES" sz="3200" b="1" dirty="0" smtClean="0">
                <a:solidFill>
                  <a:srgbClr val="00B0F0"/>
                </a:solidFill>
              </a:rPr>
              <a:t>Límite de elasticidad</a:t>
            </a:r>
            <a:r>
              <a:rPr lang="es-ES" sz="3200" dirty="0" smtClean="0"/>
              <a:t>: punto en el que se mide 0,1% de deformación.</a:t>
            </a:r>
          </a:p>
          <a:p>
            <a:r>
              <a:rPr lang="es-ES" sz="3200" b="1" dirty="0" smtClean="0">
                <a:solidFill>
                  <a:srgbClr val="00B0F0"/>
                </a:solidFill>
              </a:rPr>
              <a:t>Resistencia máxima </a:t>
            </a:r>
            <a:r>
              <a:rPr lang="es-ES" sz="3200" dirty="0" smtClean="0"/>
              <a:t>es el punto que determina la fuerza máxima que puede suministrarse a un alambre antes de deformarse.</a:t>
            </a:r>
          </a:p>
          <a:p>
            <a:endParaRPr lang="es-ES" sz="3200" dirty="0" smtClean="0">
              <a:solidFill>
                <a:srgbClr val="FFCCCC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5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7"/>
          <p:cNvSpPr txBox="1">
            <a:spLocks noChangeArrowheads="1"/>
          </p:cNvSpPr>
          <p:nvPr/>
        </p:nvSpPr>
        <p:spPr bwMode="auto">
          <a:xfrm>
            <a:off x="6108701" y="2276476"/>
            <a:ext cx="2815166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s-AR" sz="2800">
                <a:solidFill>
                  <a:srgbClr val="FFCCCC"/>
                </a:solidFill>
                <a:latin typeface="Comic Sans MS" pitchFamily="66" charset="0"/>
              </a:rPr>
              <a:t>Punto de carga clínica:</a:t>
            </a:r>
            <a:r>
              <a:rPr lang="es-AR" sz="2800">
                <a:solidFill>
                  <a:schemeClr val="accent1"/>
                </a:solidFill>
                <a:latin typeface="Comic Sans MS" pitchFamily="66" charset="0"/>
              </a:rPr>
              <a:t> </a:t>
            </a:r>
          </a:p>
          <a:p>
            <a:pPr algn="l">
              <a:lnSpc>
                <a:spcPct val="120000"/>
              </a:lnSpc>
            </a:pPr>
            <a:r>
              <a:rPr lang="es-AR" sz="2800">
                <a:solidFill>
                  <a:schemeClr val="accent1"/>
                </a:solidFill>
                <a:latin typeface="Comic Sans MS" pitchFamily="66" charset="0"/>
              </a:rPr>
              <a:t>hay cierta recuperación de la utilidad clínica sin recuperar su forma original.</a:t>
            </a:r>
            <a:endParaRPr lang="es-ES" sz="2800">
              <a:solidFill>
                <a:schemeClr val="accent1"/>
              </a:solidFill>
              <a:latin typeface="Comic Sans MS" pitchFamily="66" charset="0"/>
            </a:endParaRPr>
          </a:p>
        </p:txBody>
      </p:sp>
      <p:grpSp>
        <p:nvGrpSpPr>
          <p:cNvPr id="19459" name="Group 9"/>
          <p:cNvGrpSpPr>
            <a:grpSpLocks/>
          </p:cNvGrpSpPr>
          <p:nvPr/>
        </p:nvGrpSpPr>
        <p:grpSpPr bwMode="auto">
          <a:xfrm>
            <a:off x="8312857" y="6324607"/>
            <a:ext cx="790030" cy="461963"/>
            <a:chOff x="5890" y="3984"/>
            <a:chExt cx="561" cy="291"/>
          </a:xfrm>
        </p:grpSpPr>
        <p:sp>
          <p:nvSpPr>
            <p:cNvPr id="19462" name="Text Box 10"/>
            <p:cNvSpPr txBox="1">
              <a:spLocks noChangeArrowheads="1"/>
            </p:cNvSpPr>
            <p:nvPr/>
          </p:nvSpPr>
          <p:spPr bwMode="auto">
            <a:xfrm>
              <a:off x="5890" y="3984"/>
              <a:ext cx="56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AR" sz="2400" b="1">
                  <a:solidFill>
                    <a:schemeClr val="hlink"/>
                  </a:solidFill>
                  <a:latin typeface="Comic Sans MS" pitchFamily="66" charset="0"/>
                </a:rPr>
                <a:t>MPL</a:t>
              </a:r>
              <a:endParaRPr lang="es-ES" sz="2400" b="1">
                <a:solidFill>
                  <a:schemeClr val="hlink"/>
                </a:solidFill>
                <a:latin typeface="Comic Sans MS" pitchFamily="66" charset="0"/>
              </a:endParaRPr>
            </a:p>
          </p:txBody>
        </p:sp>
        <p:sp>
          <p:nvSpPr>
            <p:cNvPr id="19463" name="AutoShape 11"/>
            <p:cNvSpPr>
              <a:spLocks noChangeArrowheads="1"/>
            </p:cNvSpPr>
            <p:nvPr/>
          </p:nvSpPr>
          <p:spPr bwMode="auto">
            <a:xfrm>
              <a:off x="5900" y="4003"/>
              <a:ext cx="480" cy="240"/>
            </a:xfrm>
            <a:prstGeom prst="roundRect">
              <a:avLst>
                <a:gd name="adj" fmla="val 16667"/>
              </a:avLst>
            </a:prstGeom>
            <a:noFill/>
            <a:ln w="38100" cmpd="dbl">
              <a:solidFill>
                <a:srgbClr val="FF99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19460" name="Text Box 12"/>
          <p:cNvSpPr txBox="1">
            <a:spLocks noChangeArrowheads="1"/>
          </p:cNvSpPr>
          <p:nvPr/>
        </p:nvSpPr>
        <p:spPr bwMode="auto">
          <a:xfrm>
            <a:off x="5531556" y="0"/>
            <a:ext cx="361244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4400" b="1">
                <a:solidFill>
                  <a:srgbClr val="FFFF99"/>
                </a:solidFill>
                <a:latin typeface="Comic Sans MS" pitchFamily="66" charset="0"/>
              </a:rPr>
              <a:t>Propiedades</a:t>
            </a:r>
            <a:endParaRPr lang="es-ES" sz="4400" b="1">
              <a:solidFill>
                <a:srgbClr val="FFFF99"/>
              </a:solidFill>
              <a:latin typeface="Comic Sans MS" pitchFamily="66" charset="0"/>
            </a:endParaRPr>
          </a:p>
        </p:txBody>
      </p:sp>
      <p:pic>
        <p:nvPicPr>
          <p:cNvPr id="19461" name="Picture 10" descr="C:\Documents and Settings\maria patricia\Mis documentos\Mis imágenes\Imagen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 contrast="20000"/>
          </a:blip>
          <a:srcRect/>
          <a:stretch>
            <a:fillRect/>
          </a:stretch>
        </p:blipFill>
        <p:spPr bwMode="auto">
          <a:xfrm>
            <a:off x="1" y="981075"/>
            <a:ext cx="6032500" cy="542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078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</TotalTime>
  <Words>73</Words>
  <Application>Microsoft Office PowerPoint</Application>
  <PresentationFormat>Presentación en pantalla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Brío</vt:lpstr>
      <vt:lpstr>ALEACIONES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ALEACIONES </dc:title>
  <dc:creator>Patricia</dc:creator>
  <cp:lastModifiedBy>Patricia</cp:lastModifiedBy>
  <cp:revision>1</cp:revision>
  <dcterms:created xsi:type="dcterms:W3CDTF">2013-10-27T14:04:31Z</dcterms:created>
  <dcterms:modified xsi:type="dcterms:W3CDTF">2013-10-27T14:07:07Z</dcterms:modified>
</cp:coreProperties>
</file>