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54B776F-E894-4998-AEFC-F89DF456CBCC}" type="datetimeFigureOut">
              <a:rPr lang="es-MX" smtClean="0"/>
              <a:t>27/11/2013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34EE487-87C2-432E-95AA-F4E5D21B2401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0" y="2780928"/>
            <a:ext cx="3599384" cy="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3563888" y="2780928"/>
            <a:ext cx="1008112" cy="1944216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flipV="1">
            <a:off x="4572000" y="2803741"/>
            <a:ext cx="1008112" cy="1921403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580112" y="2806567"/>
            <a:ext cx="3563888" cy="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563888" y="4740279"/>
            <a:ext cx="21602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INFLUENCIA DEL ENTORNO SOCIAL EN LA IMAGEN  DE LA CIUDAD DE CUERNAVACA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23528" y="3026844"/>
            <a:ext cx="216024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TEORÍAS </a:t>
            </a:r>
          </a:p>
          <a:p>
            <a:pPr algn="just"/>
            <a:r>
              <a:rPr lang="es-MX" sz="1000" b="1" dirty="0" smtClean="0">
                <a:solidFill>
                  <a:schemeClr val="bg1">
                    <a:lumMod val="50000"/>
                  </a:schemeClr>
                </a:solidFill>
              </a:rPr>
              <a:t>KEVIN LYNCH </a:t>
            </a:r>
          </a:p>
          <a:p>
            <a:pPr algn="just"/>
            <a:r>
              <a:rPr lang="es-MX" sz="1000" b="1" dirty="0" smtClean="0">
                <a:solidFill>
                  <a:schemeClr val="bg1">
                    <a:lumMod val="50000"/>
                  </a:schemeClr>
                </a:solidFill>
              </a:rPr>
              <a:t>GORDON CULLEN </a:t>
            </a: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PRINCIPIOS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CONCEPTOS CLAVE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ENTORNO SOCIAL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IMAGEN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CIUDAD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CUERNAVACA</a:t>
            </a:r>
          </a:p>
          <a:p>
            <a:pPr algn="just"/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051720" y="1124744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</a:rPr>
              <a:t>¿Cómo  influye el entorno  social  en la imagen de la ciudad de Cuernavaca? 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516216" y="3032463"/>
            <a:ext cx="21602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CONCLUSIONES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APLICACIONES Y POSIBILIDADES DE LA INVESTIGACIÓN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TRANSFORMACIONES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MÉTODOS DE RECOLECCIÓN DE DATOS </a:t>
            </a: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dirty="0" smtClean="0">
                <a:solidFill>
                  <a:schemeClr val="bg1">
                    <a:lumMod val="50000"/>
                  </a:schemeClr>
                </a:solidFill>
              </a:rPr>
              <a:t>CONSULTA DE DATOS </a:t>
            </a:r>
            <a:endParaRPr lang="es-MX" sz="1000" b="1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dirty="0" smtClean="0">
                <a:solidFill>
                  <a:schemeClr val="bg1">
                    <a:lumMod val="50000"/>
                  </a:schemeClr>
                </a:solidFill>
              </a:rPr>
              <a:t>ENTREVISTAS 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6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0" y="2420888"/>
            <a:ext cx="3599384" cy="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3563888" y="2420888"/>
            <a:ext cx="1008112" cy="1944216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flipV="1">
            <a:off x="4572000" y="2443701"/>
            <a:ext cx="1008112" cy="1921403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580112" y="2446527"/>
            <a:ext cx="3563888" cy="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563888" y="4415817"/>
            <a:ext cx="21602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IMPACTO DE LA IMAGEN DE LOS ESPACIOS PÚBLICOS DE LA CIUDAD DE CUERNAVACA EN LA SOCIEDAD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23528" y="2666804"/>
            <a:ext cx="21602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TEORÍAS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KEVIN LYNCH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REM </a:t>
            </a:r>
            <a:r>
              <a:rPr lang="es-MX" sz="1000" dirty="0" err="1" smtClean="0">
                <a:solidFill>
                  <a:schemeClr val="bg1">
                    <a:lumMod val="50000"/>
                  </a:schemeClr>
                </a:solidFill>
              </a:rPr>
              <a:t>KOOLHAS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GORDON CULLEN 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PRINCIPIOS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CONCEPTOS CLAVE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IMAGEN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CIUDAD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ESPACIO PUBLICO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SOCIEDAD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PATRIMONIO CULTURAL </a:t>
            </a:r>
          </a:p>
          <a:p>
            <a:pPr algn="just"/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051720" y="1124744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>
                    <a:lumMod val="50000"/>
                  </a:schemeClr>
                </a:solidFill>
              </a:rPr>
              <a:t>¿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</a:rPr>
              <a:t>CUAL ES EL IMPACTO DE LA IMAGEN DE LOS ESPACIOS PÚBLICOS  DE CUERNAVACA EN LA SOCIEDAD?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516216" y="2672423"/>
            <a:ext cx="21602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CONCLUSIONES </a:t>
            </a: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APLICACIONES Y POSIBILIDADES DE LA INVESTIGACIÓN </a:t>
            </a: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TRANSFORMACIONES </a:t>
            </a: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MÉTODOS DE RECOLECCIÓN DE DATOS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OBTENCIÓN  DE DATOS </a:t>
            </a:r>
          </a:p>
          <a:p>
            <a:pPr algn="just"/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ENTREVISTAS A LA POBLACIÓN DE CUERNAVACA.</a:t>
            </a:r>
          </a:p>
          <a:p>
            <a:pPr algn="just"/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SELECCIÓN DE SITIOS MEDIANTE UN SISTEMA DE PUNTUACIÓN.</a:t>
            </a:r>
          </a:p>
          <a:p>
            <a:pPr algn="just"/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EN BASE A LA INTERVENCIÓN DE UNO DE LOS ESPACIOS PÚBLICOS  ESTUDIAR EL IMPACTO DE LA IMAGEN EN LA SOCIEDAD.   </a:t>
            </a:r>
          </a:p>
          <a:p>
            <a:pPr algn="just"/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80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772816"/>
            <a:ext cx="3599384" cy="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563888" y="1772816"/>
            <a:ext cx="1008112" cy="1944216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V="1">
            <a:off x="4572000" y="1795629"/>
            <a:ext cx="1008112" cy="1921403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5580112" y="1795629"/>
            <a:ext cx="3563888" cy="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275856" y="3732167"/>
            <a:ext cx="26642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>
                <a:solidFill>
                  <a:schemeClr val="bg1">
                    <a:lumMod val="50000"/>
                  </a:schemeClr>
                </a:solidFill>
              </a:rPr>
              <a:t>L</a:t>
            </a:r>
            <a:r>
              <a:rPr lang="es-MX" sz="1100" dirty="0" smtClean="0">
                <a:solidFill>
                  <a:schemeClr val="bg1">
                    <a:lumMod val="50000"/>
                  </a:schemeClr>
                </a:solidFill>
              </a:rPr>
              <a:t>a intervención tridimensional en el espacio publico de la ciudad de Cuernavaca y </a:t>
            </a:r>
            <a:r>
              <a:rPr lang="es-MX" sz="1100" dirty="0" smtClean="0">
                <a:solidFill>
                  <a:schemeClr val="bg1">
                    <a:lumMod val="50000"/>
                  </a:schemeClr>
                </a:solidFill>
              </a:rPr>
              <a:t> la reacción que causa en  </a:t>
            </a:r>
            <a:r>
              <a:rPr lang="es-MX" sz="1100" dirty="0" smtClean="0">
                <a:solidFill>
                  <a:schemeClr val="bg1">
                    <a:lumMod val="50000"/>
                  </a:schemeClr>
                </a:solidFill>
              </a:rPr>
              <a:t>la sociedad</a:t>
            </a:r>
          </a:p>
          <a:p>
            <a:pPr algn="just"/>
            <a:endParaRPr lang="es-MX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23528" y="1793716"/>
            <a:ext cx="27363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Conceptos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Intervención  Tridimensional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Espacio publico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Espacio publico en abandono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Cuernavaca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Sociedad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Parque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Apropiación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del espacio publico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Parque Melchor Ocampo</a:t>
            </a:r>
          </a:p>
          <a:p>
            <a:pPr algn="just"/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Teorías</a:t>
            </a:r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La situación actual del espacio publico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Jordi Borja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Intervenciones en el espacio publico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Adrián Gorelik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La percepción de la ciudad 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Kevin Lynch 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La  Apropiación del espacio publico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 Enric Pol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La unión entre la escultura y la arquitectura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Rosalind </a:t>
            </a:r>
            <a:r>
              <a:rPr lang="es-MX" sz="1000" dirty="0">
                <a:solidFill>
                  <a:schemeClr val="bg1">
                    <a:lumMod val="50000"/>
                  </a:schemeClr>
                </a:solidFill>
              </a:rPr>
              <a:t>E.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Krausse</a:t>
            </a: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Intervención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Héctor Zamora  </a:t>
            </a:r>
          </a:p>
          <a:p>
            <a:pPr algn="just"/>
            <a:r>
              <a:rPr lang="es-MX" sz="1000" dirty="0" err="1" smtClean="0">
                <a:solidFill>
                  <a:schemeClr val="bg1">
                    <a:lumMod val="50000"/>
                  </a:schemeClr>
                </a:solidFill>
              </a:rPr>
              <a:t>IDENSITAT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  Colectivo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Paul Ardenne  Arte Contextual.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123728" y="231031"/>
            <a:ext cx="49685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</a:rPr>
              <a:t>¿CUÁL ES 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</a:rPr>
              <a:t>LA REACCIÓN DE LA SOCIEDAD ANTE  UNA INTERVENCIÓN 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</a:rPr>
              <a:t>ARTÍSTICA TRIDIMENSIONAL 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</a:rPr>
              <a:t>EN UN ESPACIO PÚBLICO  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</a:rPr>
              <a:t>DE 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</a:rPr>
              <a:t> LA CIUDAD DE CUERNAVACA?</a:t>
            </a:r>
            <a:endParaRPr lang="es-MX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s-MX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Espacio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Parque Melchor Ocampo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084168" y="1843077"/>
            <a:ext cx="259228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Método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Selección del espacio por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ser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un sitio en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abandono en Cuernavaca.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PARQUE MELCHOR OCAMPO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Diseño y elaboración  de tres intervenciones artísticas en el espacio público seleccionado. La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primera con una intervención contextual, la segunda, una intervención lúdica y la tercera una intervención participativa. </a:t>
            </a:r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>
                <a:solidFill>
                  <a:schemeClr val="bg1">
                    <a:lumMod val="50000"/>
                  </a:schemeClr>
                </a:solidFill>
              </a:rPr>
              <a:t>Se realizará un registro fotográfico de la intervención. </a:t>
            </a: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En base a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las intervenciones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en el espacio publico se realizarán entrevistas a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20 visitantes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.(Entrevista semiestructurada). 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Que permitirán conocer su impresión de la intervención y si esto los hará regresar al espacio. </a:t>
            </a:r>
          </a:p>
          <a:p>
            <a:pPr algn="just"/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Se realizará el análisis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de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las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entrevistas aplicadas.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Conclusiones acerca de la reacción  de la intervención</a:t>
            </a:r>
            <a:r>
              <a:rPr lang="es-MX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y si esta sensación es lo suficientemente fuerte para que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regresen al espacio y 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generar un sentido de apropiación. 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35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490</TotalTime>
  <Words>411</Words>
  <Application>Microsoft Office PowerPoint</Application>
  <PresentationFormat>Presentación en pantalla (4:3)</PresentationFormat>
  <Paragraphs>109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Papel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Raul</dc:creator>
  <cp:lastModifiedBy>Raul</cp:lastModifiedBy>
  <cp:revision>21</cp:revision>
  <dcterms:created xsi:type="dcterms:W3CDTF">2013-10-01T21:43:14Z</dcterms:created>
  <dcterms:modified xsi:type="dcterms:W3CDTF">2013-11-28T02:21:44Z</dcterms:modified>
</cp:coreProperties>
</file>