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47" y="-2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19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667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050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90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55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587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20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08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805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0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12CEC-634B-4974-B074-CD0427F31392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26BB7-36E1-4EBD-9D93-8050FBCEEB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696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78" y="539552"/>
            <a:ext cx="504056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4644008"/>
            <a:ext cx="504056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207232" y="-180528"/>
            <a:ext cx="4473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Proyección</a:t>
            </a:r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ventas aptos</a:t>
            </a:r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75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40" y="395536"/>
            <a:ext cx="5608638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40" y="2411760"/>
            <a:ext cx="5608638" cy="399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73" t="6122" b="85472"/>
          <a:stretch>
            <a:fillRect/>
          </a:stretch>
        </p:blipFill>
        <p:spPr bwMode="auto">
          <a:xfrm>
            <a:off x="2060848" y="6804248"/>
            <a:ext cx="2325687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714500" y="7596337"/>
            <a:ext cx="438567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/>
              <a:t>Tabla No 4 Tasa de préstamo y número de Periodos</a:t>
            </a:r>
          </a:p>
        </p:txBody>
      </p:sp>
    </p:spTree>
    <p:extLst>
      <p:ext uri="{BB962C8B-B14F-4D97-AF65-F5344CB8AC3E}">
        <p14:creationId xmlns:p14="http://schemas.microsoft.com/office/powerpoint/2010/main" val="10118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78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Camilo</dc:creator>
  <cp:lastModifiedBy>Camilo</cp:lastModifiedBy>
  <cp:revision>2</cp:revision>
  <dcterms:created xsi:type="dcterms:W3CDTF">2014-02-25T16:55:08Z</dcterms:created>
  <dcterms:modified xsi:type="dcterms:W3CDTF">2014-02-25T17:09:12Z</dcterms:modified>
</cp:coreProperties>
</file>